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2" r:id="rId1"/>
  </p:sldMasterIdLst>
  <p:notesMasterIdLst>
    <p:notesMasterId r:id="rId10"/>
  </p:notesMasterIdLst>
  <p:sldIdLst>
    <p:sldId id="294" r:id="rId2"/>
    <p:sldId id="259" r:id="rId3"/>
    <p:sldId id="295" r:id="rId4"/>
    <p:sldId id="296" r:id="rId5"/>
    <p:sldId id="297" r:id="rId6"/>
    <p:sldId id="298" r:id="rId7"/>
    <p:sldId id="299" r:id="rId8"/>
    <p:sldId id="270" r:id="rId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8DBA7"/>
    <a:srgbClr val="77BE9C"/>
    <a:srgbClr val="D0F09F"/>
    <a:srgbClr val="589EA5"/>
    <a:srgbClr val="C0C0C0"/>
    <a:srgbClr val="DDDDDD"/>
    <a:srgbClr val="B2B2B2"/>
    <a:srgbClr val="76DC82"/>
    <a:srgbClr val="418766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069" autoAdjust="0"/>
    <p:restoredTop sz="94660"/>
  </p:normalViewPr>
  <p:slideViewPr>
    <p:cSldViewPr snapToGrid="0">
      <p:cViewPr varScale="1">
        <p:scale>
          <a:sx n="133" d="100"/>
          <a:sy n="133" d="100"/>
        </p:scale>
        <p:origin x="111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jpg>
</file>

<file path=ppt/media/image18.jp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5c855921c3_1_4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5c855921c3_1_4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5c855921c3_1_4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5c855921c3_1_4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49226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5c855921c3_1_4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5c855921c3_1_4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33321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5c855921c3_1_4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5c855921c3_1_4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021024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5c855921c3_1_4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5c855921c3_1_4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679038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5c855921c3_1_4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5c855921c3_1_4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16905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5465e7bc0b_1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4" name="Google Shape;644;g5465e7bc0b_1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CUSTOM_7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763600" y="786825"/>
            <a:ext cx="36168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000"/>
              <a:buNone/>
              <a:defRPr sz="6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5200"/>
              <a:buNone/>
              <a:defRPr sz="52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3370950" y="2444400"/>
            <a:ext cx="240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None/>
              <a:defRPr>
                <a:solidFill>
                  <a:schemeClr val="accent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1">
  <p:cSld name="CUSTOM_15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5"/>
          <p:cNvSpPr txBox="1">
            <a:spLocks noGrp="1"/>
          </p:cNvSpPr>
          <p:nvPr>
            <p:ph type="subTitle" idx="1"/>
          </p:nvPr>
        </p:nvSpPr>
        <p:spPr>
          <a:xfrm>
            <a:off x="2828850" y="2085625"/>
            <a:ext cx="3029100" cy="14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ctrTitle"/>
          </p:nvPr>
        </p:nvSpPr>
        <p:spPr>
          <a:xfrm>
            <a:off x="720000" y="377975"/>
            <a:ext cx="13374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0" name="Google Shape;40;p5"/>
          <p:cNvSpPr/>
          <p:nvPr/>
        </p:nvSpPr>
        <p:spPr>
          <a:xfrm>
            <a:off x="-92200" y="550200"/>
            <a:ext cx="1781700" cy="6300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CUSTOM_11_1_2_1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ctrTitle"/>
          </p:nvPr>
        </p:nvSpPr>
        <p:spPr>
          <a:xfrm>
            <a:off x="2638350" y="-156902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0"/>
          <p:cNvSpPr txBox="1">
            <a:spLocks noGrp="1"/>
          </p:cNvSpPr>
          <p:nvPr>
            <p:ph type="subTitle" idx="1"/>
          </p:nvPr>
        </p:nvSpPr>
        <p:spPr>
          <a:xfrm>
            <a:off x="3031200" y="1857025"/>
            <a:ext cx="30816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1_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_11_1_1">
    <p:bg>
      <p:bgPr>
        <a:noFill/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22262D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Unica One"/>
              <a:buNone/>
              <a:defRPr sz="2800">
                <a:solidFill>
                  <a:schemeClr val="lt1"/>
                </a:solidFill>
                <a:latin typeface="Unica One"/>
                <a:ea typeface="Unica One"/>
                <a:cs typeface="Unica One"/>
                <a:sym typeface="Unica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quada One"/>
              <a:buNone/>
              <a:defRPr sz="2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quada One"/>
              <a:buNone/>
              <a:defRPr sz="2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quada One"/>
              <a:buNone/>
              <a:defRPr sz="2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quada One"/>
              <a:buNone/>
              <a:defRPr sz="2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quada One"/>
              <a:buNone/>
              <a:defRPr sz="2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quada One"/>
              <a:buNone/>
              <a:defRPr sz="2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quada One"/>
              <a:buNone/>
              <a:defRPr sz="2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quada One"/>
              <a:buNone/>
              <a:defRPr sz="2800">
                <a:solidFill>
                  <a:schemeClr val="lt1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 Light"/>
              <a:buChar char="●"/>
              <a:defRPr sz="12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 Light"/>
              <a:buChar char="○"/>
              <a:defRPr sz="12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 Light"/>
              <a:buChar char="■"/>
              <a:defRPr sz="12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 Light"/>
              <a:buChar char="●"/>
              <a:defRPr sz="12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 Light"/>
              <a:buChar char="○"/>
              <a:defRPr sz="12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 Light"/>
              <a:buChar char="■"/>
              <a:defRPr sz="12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 Light"/>
              <a:buChar char="●"/>
              <a:defRPr sz="12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Lato Light"/>
              <a:buChar char="○"/>
              <a:defRPr sz="12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Font typeface="Lato Light"/>
              <a:buChar char="■"/>
              <a:defRPr sz="1200">
                <a:solidFill>
                  <a:schemeClr val="lt1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6" r:id="rId3"/>
    <p:sldLayoutId id="2147483659" r:id="rId4"/>
    <p:sldLayoutId id="2147483660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svg"/><Relationship Id="rId13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svg"/><Relationship Id="rId17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sv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10" Type="http://schemas.openxmlformats.org/officeDocument/2006/relationships/image" Target="../media/image8.svg"/><Relationship Id="rId4" Type="http://schemas.openxmlformats.org/officeDocument/2006/relationships/image" Target="../media/image2.svg"/><Relationship Id="rId9" Type="http://schemas.openxmlformats.org/officeDocument/2006/relationships/image" Target="../media/image7.png"/><Relationship Id="rId14" Type="http://schemas.openxmlformats.org/officeDocument/2006/relationships/image" Target="../media/image12.sv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6.png"/><Relationship Id="rId7" Type="http://schemas.microsoft.com/office/2007/relationships/hdphoto" Target="../media/hdphoto1.wd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9.png"/><Relationship Id="rId11" Type="http://schemas.microsoft.com/office/2007/relationships/hdphoto" Target="../media/hdphoto3.wdp"/><Relationship Id="rId5" Type="http://schemas.openxmlformats.org/officeDocument/2006/relationships/image" Target="../media/image18.jpg"/><Relationship Id="rId10" Type="http://schemas.openxmlformats.org/officeDocument/2006/relationships/image" Target="../media/image21.png"/><Relationship Id="rId4" Type="http://schemas.openxmlformats.org/officeDocument/2006/relationships/image" Target="../media/image17.jpg"/><Relationship Id="rId9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raphic 14">
            <a:extLst>
              <a:ext uri="{FF2B5EF4-FFF2-40B4-BE49-F238E27FC236}">
                <a16:creationId xmlns:a16="http://schemas.microsoft.com/office/drawing/2014/main" id="{B6D698A7-CAA5-4675-9E32-537A62494F5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l="16470" t="24967" r="10011" b="24494"/>
          <a:stretch/>
        </p:blipFill>
        <p:spPr>
          <a:xfrm>
            <a:off x="4366292" y="2802900"/>
            <a:ext cx="6451395" cy="3650724"/>
          </a:xfrm>
          <a:prstGeom prst="flowChartDecision">
            <a:avLst/>
          </a:prstGeom>
        </p:spPr>
      </p:pic>
      <p:sp>
        <p:nvSpPr>
          <p:cNvPr id="86" name="Google Shape;86;p17"/>
          <p:cNvSpPr txBox="1">
            <a:spLocks noGrp="1"/>
          </p:cNvSpPr>
          <p:nvPr>
            <p:ph type="ctrTitle"/>
          </p:nvPr>
        </p:nvSpPr>
        <p:spPr>
          <a:xfrm>
            <a:off x="365920" y="1731621"/>
            <a:ext cx="5356699" cy="99253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8CCEAA"/>
                </a:solidFill>
                <a:latin typeface="Montserrat Medium" panose="00000600000000000000" pitchFamily="2" charset="0"/>
                <a:cs typeface="Poppins" panose="00000500000000000000" pitchFamily="50" charset="0"/>
              </a:rPr>
              <a:t>Startup Ideas</a:t>
            </a:r>
            <a:endParaRPr>
              <a:solidFill>
                <a:srgbClr val="8CCEAA"/>
              </a:solidFill>
              <a:latin typeface="Montserrat Medium" panose="00000600000000000000" pitchFamily="2" charset="0"/>
              <a:cs typeface="Poppins" panose="00000500000000000000" pitchFamily="50" charset="0"/>
            </a:endParaRP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E5243990-4243-42E4-801A-0466DCFA07F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278166" y="3644005"/>
            <a:ext cx="363223" cy="200036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20E6B936-CB76-42D9-BC26-FFDB6ECCCCC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5955294" y="4434253"/>
            <a:ext cx="181428" cy="200036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5E9A4498-ED15-4156-A07E-AA76224239B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472745" y="4119080"/>
            <a:ext cx="733904" cy="898067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E604C248-75BF-4DD7-97C2-3627B76DF3B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5542342" y="4278161"/>
            <a:ext cx="259604" cy="636029"/>
          </a:xfrm>
          <a:prstGeom prst="rect">
            <a:avLst/>
          </a:prstGeom>
        </p:spPr>
      </p:pic>
      <p:pic>
        <p:nvPicPr>
          <p:cNvPr id="13" name="Graphic 12">
            <a:extLst>
              <a:ext uri="{FF2B5EF4-FFF2-40B4-BE49-F238E27FC236}">
                <a16:creationId xmlns:a16="http://schemas.microsoft.com/office/drawing/2014/main" id="{E5E423C0-169C-4A83-94D4-4AD992EB6EF1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5955294" y="4842695"/>
            <a:ext cx="645744" cy="463109"/>
          </a:xfrm>
          <a:prstGeom prst="rect">
            <a:avLst/>
          </a:prstGeom>
        </p:spPr>
      </p:pic>
      <p:grpSp>
        <p:nvGrpSpPr>
          <p:cNvPr id="61" name="Group 60">
            <a:extLst>
              <a:ext uri="{FF2B5EF4-FFF2-40B4-BE49-F238E27FC236}">
                <a16:creationId xmlns:a16="http://schemas.microsoft.com/office/drawing/2014/main" id="{BF23FE95-59A8-4AD1-8C73-F837FF0B7954}"/>
              </a:ext>
            </a:extLst>
          </p:cNvPr>
          <p:cNvGrpSpPr/>
          <p:nvPr/>
        </p:nvGrpSpPr>
        <p:grpSpPr>
          <a:xfrm>
            <a:off x="491320" y="203656"/>
            <a:ext cx="2381480" cy="369332"/>
            <a:chOff x="491320" y="203656"/>
            <a:chExt cx="2236640" cy="369332"/>
          </a:xfrm>
        </p:grpSpPr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5EF368C6-B2A7-4975-B3F0-F6E04A260D01}"/>
                </a:ext>
              </a:extLst>
            </p:cNvPr>
            <p:cNvSpPr txBox="1"/>
            <p:nvPr/>
          </p:nvSpPr>
          <p:spPr>
            <a:xfrm>
              <a:off x="783889" y="203656"/>
              <a:ext cx="19440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b="1">
                  <a:solidFill>
                    <a:schemeClr val="bg1"/>
                  </a:solidFill>
                  <a:latin typeface="Montserrat" panose="00000500000000000000" pitchFamily="2" charset="0"/>
                </a:rPr>
                <a:t>Dolphin</a:t>
              </a:r>
              <a:r>
                <a:rPr lang="en-US" sz="1800" b="1">
                  <a:solidFill>
                    <a:srgbClr val="7DE3C8"/>
                  </a:solidFill>
                  <a:latin typeface="Montserrat" panose="00000500000000000000" pitchFamily="2" charset="0"/>
                </a:rPr>
                <a:t>Group</a:t>
              </a:r>
              <a:endParaRPr lang="en-US" sz="2000" b="1">
                <a:solidFill>
                  <a:srgbClr val="7DE3C8"/>
                </a:solidFill>
                <a:latin typeface="Montserrat" panose="00000500000000000000" pitchFamily="2" charset="0"/>
              </a:endParaRPr>
            </a:p>
          </p:txBody>
        </p:sp>
        <p:pic>
          <p:nvPicPr>
            <p:cNvPr id="65" name="Graphic 64">
              <a:extLst>
                <a:ext uri="{FF2B5EF4-FFF2-40B4-BE49-F238E27FC236}">
                  <a16:creationId xmlns:a16="http://schemas.microsoft.com/office/drawing/2014/main" id="{F47CE607-AA55-428F-BF30-D63318A4DDCC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491320" y="281046"/>
              <a:ext cx="292569" cy="214551"/>
            </a:xfrm>
            <a:prstGeom prst="rect">
              <a:avLst/>
            </a:prstGeom>
          </p:spPr>
        </p:pic>
      </p:grpSp>
      <p:sp>
        <p:nvSpPr>
          <p:cNvPr id="67" name="TextBox 66">
            <a:extLst>
              <a:ext uri="{FF2B5EF4-FFF2-40B4-BE49-F238E27FC236}">
                <a16:creationId xmlns:a16="http://schemas.microsoft.com/office/drawing/2014/main" id="{905058D8-D03E-4184-AC7B-18916ECED5F1}"/>
              </a:ext>
            </a:extLst>
          </p:cNvPr>
          <p:cNvSpPr txBox="1"/>
          <p:nvPr/>
        </p:nvSpPr>
        <p:spPr>
          <a:xfrm>
            <a:off x="365920" y="1385048"/>
            <a:ext cx="2887819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>
                <a:solidFill>
                  <a:srgbClr val="DCEBF0"/>
                </a:solidFill>
                <a:latin typeface="Montserrat Thin" panose="00000300000000000000" pitchFamily="2" charset="0"/>
                <a:cs typeface="Poppins" panose="00000500000000000000" pitchFamily="50" charset="0"/>
              </a:rPr>
              <a:t>Proposal</a:t>
            </a:r>
            <a:endParaRPr lang="en-US" sz="1100">
              <a:solidFill>
                <a:srgbClr val="DCEBF0"/>
              </a:solidFill>
              <a:latin typeface="Montserrat Thin" panose="00000300000000000000" pitchFamily="2" charset="0"/>
              <a:cs typeface="Poppins" panose="00000500000000000000" pitchFamily="50" charset="0"/>
            </a:endParaRPr>
          </a:p>
        </p:txBody>
      </p:sp>
      <p:pic>
        <p:nvPicPr>
          <p:cNvPr id="2" name="Google Shape;197;p21">
            <a:extLst>
              <a:ext uri="{FF2B5EF4-FFF2-40B4-BE49-F238E27FC236}">
                <a16:creationId xmlns:a16="http://schemas.microsoft.com/office/drawing/2014/main" id="{FB4F2018-FC09-8AD2-E2BD-031C417416D6}"/>
              </a:ext>
            </a:extLst>
          </p:cNvPr>
          <p:cNvPicPr preferRelativeResize="0"/>
          <p:nvPr/>
        </p:nvPicPr>
        <p:blipFill rotWithShape="1">
          <a:blip r:embed="rId17">
            <a:alphaModFix/>
          </a:blip>
          <a:srcRect r="7252"/>
          <a:stretch/>
        </p:blipFill>
        <p:spPr>
          <a:xfrm>
            <a:off x="7079632" y="2110748"/>
            <a:ext cx="3151568" cy="3266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14CC4A6-9A67-492B-8724-01D30095A078}"/>
              </a:ext>
            </a:extLst>
          </p:cNvPr>
          <p:cNvSpPr/>
          <p:nvPr/>
        </p:nvSpPr>
        <p:spPr>
          <a:xfrm>
            <a:off x="-63341" y="202053"/>
            <a:ext cx="1661162" cy="446217"/>
          </a:xfrm>
          <a:prstGeom prst="rect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Google Shape;163;p19">
            <a:extLst>
              <a:ext uri="{FF2B5EF4-FFF2-40B4-BE49-F238E27FC236}">
                <a16:creationId xmlns:a16="http://schemas.microsoft.com/office/drawing/2014/main" id="{AC7FDABD-BDBC-4399-AB21-6F8BE7F8DE10}"/>
              </a:ext>
            </a:extLst>
          </p:cNvPr>
          <p:cNvSpPr txBox="1">
            <a:spLocks/>
          </p:cNvSpPr>
          <p:nvPr/>
        </p:nvSpPr>
        <p:spPr>
          <a:xfrm>
            <a:off x="0" y="300294"/>
            <a:ext cx="1597822" cy="25773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>
                <a:solidFill>
                  <a:schemeClr val="bg1"/>
                </a:solidFill>
                <a:latin typeface="Montserrat Medium" panose="00000600000000000000" pitchFamily="2" charset="0"/>
              </a:rPr>
              <a:t>Personnel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9A2A9CE2-9A0A-4EA6-B9D7-B3F538327DBB}"/>
              </a:ext>
            </a:extLst>
          </p:cNvPr>
          <p:cNvGrpSpPr/>
          <p:nvPr/>
        </p:nvGrpSpPr>
        <p:grpSpPr>
          <a:xfrm>
            <a:off x="1004690" y="956197"/>
            <a:ext cx="1371600" cy="1799138"/>
            <a:chOff x="1004690" y="887617"/>
            <a:chExt cx="1371600" cy="1799138"/>
          </a:xfrm>
        </p:grpSpPr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4CA10780-01E1-4378-B0E0-A34BE9265CF4}"/>
                </a:ext>
              </a:extLst>
            </p:cNvPr>
            <p:cNvGrpSpPr/>
            <p:nvPr/>
          </p:nvGrpSpPr>
          <p:grpSpPr>
            <a:xfrm>
              <a:off x="1004690" y="887617"/>
              <a:ext cx="1371600" cy="1371600"/>
              <a:chOff x="1004690" y="887617"/>
              <a:chExt cx="1371600" cy="1371600"/>
            </a:xfrm>
          </p:grpSpPr>
          <p:pic>
            <p:nvPicPr>
              <p:cNvPr id="3" name="Picture 2" descr="A person wearing glasses&#10;&#10;Description automatically generated with medium confidence">
                <a:extLst>
                  <a:ext uri="{FF2B5EF4-FFF2-40B4-BE49-F238E27FC236}">
                    <a16:creationId xmlns:a16="http://schemas.microsoft.com/office/drawing/2014/main" id="{5BEE3344-8C52-4BBD-85E6-7CB433C301E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04690" y="887617"/>
                <a:ext cx="1371600" cy="1371600"/>
              </a:xfrm>
              <a:prstGeom prst="rect">
                <a:avLst/>
              </a:prstGeom>
            </p:spPr>
          </p:pic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EC0B13B4-55B8-485E-B271-8B4CB9F8A2A0}"/>
                  </a:ext>
                </a:extLst>
              </p:cNvPr>
              <p:cNvSpPr/>
              <p:nvPr/>
            </p:nvSpPr>
            <p:spPr>
              <a:xfrm>
                <a:off x="1004690" y="887617"/>
                <a:ext cx="1371600" cy="1371600"/>
              </a:xfrm>
              <a:prstGeom prst="rect">
                <a:avLst/>
              </a:prstGeom>
              <a:gradFill>
                <a:gsLst>
                  <a:gs pos="100000">
                    <a:schemeClr val="tx1">
                      <a:alpha val="79000"/>
                    </a:schemeClr>
                  </a:gs>
                  <a:gs pos="50000">
                    <a:schemeClr val="tx1">
                      <a:alpha val="0"/>
                    </a:schemeClr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3" name="Google Shape;368;p25">
              <a:extLst>
                <a:ext uri="{FF2B5EF4-FFF2-40B4-BE49-F238E27FC236}">
                  <a16:creationId xmlns:a16="http://schemas.microsoft.com/office/drawing/2014/main" id="{FB418C66-09C6-406D-8D06-F590D28402E8}"/>
                </a:ext>
              </a:extLst>
            </p:cNvPr>
            <p:cNvSpPr txBox="1"/>
            <p:nvPr/>
          </p:nvSpPr>
          <p:spPr>
            <a:xfrm>
              <a:off x="1004690" y="2306344"/>
              <a:ext cx="1371600" cy="38041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buNone/>
              </a:pPr>
              <a:r>
                <a:rPr lang="es" sz="1000" b="1">
                  <a:solidFill>
                    <a:schemeClr val="accent4"/>
                  </a:solidFill>
                  <a:latin typeface="Montserrat Light" panose="00000400000000000000" pitchFamily="2" charset="0"/>
                  <a:ea typeface="Unica One"/>
                  <a:cs typeface="Unica One"/>
                  <a:sym typeface="Unica One"/>
                </a:rPr>
                <a:t>Dang Loc</a:t>
              </a:r>
              <a:br>
                <a:rPr lang="es" sz="800">
                  <a:solidFill>
                    <a:schemeClr val="accent4"/>
                  </a:solidFill>
                  <a:latin typeface="Montserrat Light" panose="00000400000000000000" pitchFamily="2" charset="0"/>
                  <a:ea typeface="Zilla Slab Light"/>
                  <a:cs typeface="Zilla Slab Light"/>
                  <a:sym typeface="Zilla Slab Light"/>
                </a:rPr>
              </a:br>
              <a:r>
                <a:rPr lang="es" sz="800">
                  <a:solidFill>
                    <a:schemeClr val="lt1"/>
                  </a:solidFill>
                  <a:latin typeface="Montserrat" panose="00000500000000000000" pitchFamily="2" charset="0"/>
                  <a:ea typeface="Lato Light"/>
                  <a:cs typeface="Lato Light"/>
                  <a:sym typeface="Lato Light"/>
                </a:rPr>
                <a:t>Project Manager</a:t>
              </a:r>
              <a:endParaRPr sz="800">
                <a:solidFill>
                  <a:schemeClr val="lt1"/>
                </a:solidFill>
                <a:latin typeface="Montserrat" panose="00000500000000000000" pitchFamily="2" charset="0"/>
                <a:ea typeface="Lato Light"/>
                <a:cs typeface="Lato Light"/>
                <a:sym typeface="Lato Light"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760533CD-3E48-4EE4-9252-0A5C72D9834D}"/>
              </a:ext>
            </a:extLst>
          </p:cNvPr>
          <p:cNvGrpSpPr/>
          <p:nvPr/>
        </p:nvGrpSpPr>
        <p:grpSpPr>
          <a:xfrm>
            <a:off x="3884370" y="956197"/>
            <a:ext cx="1371600" cy="1789453"/>
            <a:chOff x="3884370" y="887617"/>
            <a:chExt cx="1371600" cy="1789453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B6DD6ADB-8F0D-41A7-A8E1-AC04A32430F9}"/>
                </a:ext>
              </a:extLst>
            </p:cNvPr>
            <p:cNvGrpSpPr/>
            <p:nvPr/>
          </p:nvGrpSpPr>
          <p:grpSpPr>
            <a:xfrm>
              <a:off x="3884370" y="887617"/>
              <a:ext cx="1371600" cy="1371600"/>
              <a:chOff x="3884370" y="887617"/>
              <a:chExt cx="1371600" cy="1371600"/>
            </a:xfrm>
          </p:grpSpPr>
          <p:pic>
            <p:nvPicPr>
              <p:cNvPr id="5" name="Picture 4" descr="A person wearing glasses&#10;&#10;Description automatically generated with low confidence">
                <a:extLst>
                  <a:ext uri="{FF2B5EF4-FFF2-40B4-BE49-F238E27FC236}">
                    <a16:creationId xmlns:a16="http://schemas.microsoft.com/office/drawing/2014/main" id="{800F7376-0D29-4B4A-9695-773B8A20042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884370" y="887617"/>
                <a:ext cx="1371600" cy="1371600"/>
              </a:xfrm>
              <a:prstGeom prst="rect">
                <a:avLst/>
              </a:prstGeom>
            </p:spPr>
          </p:pic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BEE9C6D2-1A35-477D-B0E5-35079DF16FD5}"/>
                  </a:ext>
                </a:extLst>
              </p:cNvPr>
              <p:cNvSpPr/>
              <p:nvPr/>
            </p:nvSpPr>
            <p:spPr>
              <a:xfrm>
                <a:off x="3884370" y="887617"/>
                <a:ext cx="1371600" cy="1371600"/>
              </a:xfrm>
              <a:prstGeom prst="rect">
                <a:avLst/>
              </a:prstGeom>
              <a:gradFill>
                <a:gsLst>
                  <a:gs pos="100000">
                    <a:schemeClr val="tx1">
                      <a:alpha val="79000"/>
                    </a:schemeClr>
                  </a:gs>
                  <a:gs pos="50000">
                    <a:schemeClr val="tx1">
                      <a:alpha val="0"/>
                    </a:schemeClr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4" name="Google Shape;369;p25">
              <a:extLst>
                <a:ext uri="{FF2B5EF4-FFF2-40B4-BE49-F238E27FC236}">
                  <a16:creationId xmlns:a16="http://schemas.microsoft.com/office/drawing/2014/main" id="{703133FD-79C2-4FEA-B303-D612C86E7B60}"/>
                </a:ext>
              </a:extLst>
            </p:cNvPr>
            <p:cNvSpPr txBox="1"/>
            <p:nvPr/>
          </p:nvSpPr>
          <p:spPr>
            <a:xfrm>
              <a:off x="3884370" y="2316029"/>
              <a:ext cx="1371600" cy="36104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buNone/>
              </a:pPr>
              <a:r>
                <a:rPr lang="es" sz="1000" b="1">
                  <a:solidFill>
                    <a:schemeClr val="accent3"/>
                  </a:solidFill>
                  <a:latin typeface="Montserrat Light" panose="00000400000000000000" pitchFamily="2" charset="0"/>
                  <a:ea typeface="Unica One"/>
                  <a:cs typeface="Unica One"/>
                  <a:sym typeface="Unica One"/>
                </a:rPr>
                <a:t>Phuoc Tung</a:t>
              </a:r>
              <a:br>
                <a:rPr lang="es" sz="1000" b="1">
                  <a:solidFill>
                    <a:schemeClr val="accent3"/>
                  </a:solidFill>
                  <a:latin typeface="Montserrat Light" panose="00000400000000000000" pitchFamily="2" charset="0"/>
                  <a:ea typeface="Zilla Slab"/>
                  <a:cs typeface="Zilla Slab"/>
                  <a:sym typeface="Zilla Slab"/>
                </a:rPr>
              </a:br>
              <a:r>
                <a:rPr lang="es" sz="800">
                  <a:solidFill>
                    <a:schemeClr val="lt1"/>
                  </a:solidFill>
                  <a:latin typeface="Montserrat" panose="00000500000000000000" pitchFamily="2" charset="0"/>
                  <a:ea typeface="Lato Light"/>
                  <a:cs typeface="Lato Light"/>
                  <a:sym typeface="Lato Light"/>
                </a:rPr>
                <a:t>Tech Lead</a:t>
              </a:r>
              <a:endParaRPr sz="800">
                <a:solidFill>
                  <a:schemeClr val="lt1"/>
                </a:solidFill>
                <a:latin typeface="Montserrat" panose="00000500000000000000" pitchFamily="2" charset="0"/>
                <a:ea typeface="Lato Light"/>
                <a:cs typeface="Lato Light"/>
                <a:sym typeface="Lato Light"/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F3EC31F3-B8C5-44DB-B6BD-8AEA37515E40}"/>
              </a:ext>
            </a:extLst>
          </p:cNvPr>
          <p:cNvGrpSpPr/>
          <p:nvPr/>
        </p:nvGrpSpPr>
        <p:grpSpPr>
          <a:xfrm>
            <a:off x="934620" y="2971939"/>
            <a:ext cx="1511739" cy="1801152"/>
            <a:chOff x="6627570" y="887617"/>
            <a:chExt cx="1511739" cy="1801152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A1C505E8-ED4F-41D2-A104-8636E93F76C8}"/>
                </a:ext>
              </a:extLst>
            </p:cNvPr>
            <p:cNvGrpSpPr/>
            <p:nvPr/>
          </p:nvGrpSpPr>
          <p:grpSpPr>
            <a:xfrm>
              <a:off x="6696913" y="887617"/>
              <a:ext cx="1371600" cy="1371600"/>
              <a:chOff x="6696913" y="887617"/>
              <a:chExt cx="1371600" cy="1371600"/>
            </a:xfrm>
          </p:grpSpPr>
          <p:pic>
            <p:nvPicPr>
              <p:cNvPr id="9" name="Picture 8" descr="A picture containing person, outdoor, child, young&#10;&#10;Description automatically generated">
                <a:extLst>
                  <a:ext uri="{FF2B5EF4-FFF2-40B4-BE49-F238E27FC236}">
                    <a16:creationId xmlns:a16="http://schemas.microsoft.com/office/drawing/2014/main" id="{2E3E02E9-3100-4536-BBBA-8AD8C70CC13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696913" y="887617"/>
                <a:ext cx="1371600" cy="1371600"/>
              </a:xfrm>
              <a:prstGeom prst="rect">
                <a:avLst/>
              </a:prstGeom>
            </p:spPr>
          </p:pic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DDE9F34A-7962-4CAF-B3B5-4F2ACFE40177}"/>
                  </a:ext>
                </a:extLst>
              </p:cNvPr>
              <p:cNvSpPr/>
              <p:nvPr/>
            </p:nvSpPr>
            <p:spPr>
              <a:xfrm>
                <a:off x="6696913" y="887617"/>
                <a:ext cx="1371600" cy="1371600"/>
              </a:xfrm>
              <a:prstGeom prst="rect">
                <a:avLst/>
              </a:prstGeom>
              <a:gradFill>
                <a:gsLst>
                  <a:gs pos="100000">
                    <a:schemeClr val="tx1">
                      <a:alpha val="79000"/>
                    </a:schemeClr>
                  </a:gs>
                  <a:gs pos="50000">
                    <a:schemeClr val="tx1">
                      <a:alpha val="0"/>
                    </a:schemeClr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5" name="Google Shape;367;p25">
              <a:extLst>
                <a:ext uri="{FF2B5EF4-FFF2-40B4-BE49-F238E27FC236}">
                  <a16:creationId xmlns:a16="http://schemas.microsoft.com/office/drawing/2014/main" id="{2822A6A1-5796-4468-9856-F96E0539BBE3}"/>
                </a:ext>
              </a:extLst>
            </p:cNvPr>
            <p:cNvSpPr txBox="1"/>
            <p:nvPr/>
          </p:nvSpPr>
          <p:spPr>
            <a:xfrm>
              <a:off x="6627570" y="2304330"/>
              <a:ext cx="1511739" cy="38443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 sz="1000" b="1">
                  <a:solidFill>
                    <a:srgbClr val="BCFEF3"/>
                  </a:solidFill>
                  <a:latin typeface="Montserrat Light" panose="00000400000000000000" pitchFamily="2" charset="0"/>
                  <a:ea typeface="Unica One"/>
                  <a:cs typeface="Unica One"/>
                  <a:sym typeface="Unica One"/>
                </a:rPr>
                <a:t>Vi Khang</a:t>
              </a:r>
              <a:br>
                <a:rPr lang="es" sz="1050">
                  <a:solidFill>
                    <a:schemeClr val="accent1"/>
                  </a:solidFill>
                  <a:latin typeface="Montserrat Light" panose="00000400000000000000" pitchFamily="2" charset="0"/>
                  <a:ea typeface="Unica One"/>
                  <a:cs typeface="Unica One"/>
                  <a:sym typeface="Unica One"/>
                </a:rPr>
              </a:br>
              <a:r>
                <a:rPr lang="en-US" sz="800" b="0" i="0">
                  <a:solidFill>
                    <a:srgbClr val="FFFFFF"/>
                  </a:solidFill>
                  <a:effectLst/>
                  <a:latin typeface="Montserrat" panose="00000500000000000000" pitchFamily="2" charset="0"/>
                </a:rPr>
                <a:t>Developer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40896AF-2C25-D461-70D2-27D9169BD101}"/>
              </a:ext>
            </a:extLst>
          </p:cNvPr>
          <p:cNvGrpSpPr/>
          <p:nvPr/>
        </p:nvGrpSpPr>
        <p:grpSpPr>
          <a:xfrm>
            <a:off x="3884006" y="2974800"/>
            <a:ext cx="1371600" cy="1798291"/>
            <a:chOff x="3849335" y="2974800"/>
            <a:chExt cx="1371600" cy="1798291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3D34E813-19F9-B7E3-155D-3EF6517C9924}"/>
                </a:ext>
              </a:extLst>
            </p:cNvPr>
            <p:cNvGrpSpPr/>
            <p:nvPr/>
          </p:nvGrpSpPr>
          <p:grpSpPr>
            <a:xfrm>
              <a:off x="3849335" y="2974800"/>
              <a:ext cx="1371600" cy="1371600"/>
              <a:chOff x="3884370" y="2974800"/>
              <a:chExt cx="1371600" cy="1371600"/>
            </a:xfrm>
          </p:grpSpPr>
          <p:pic>
            <p:nvPicPr>
              <p:cNvPr id="1026" name="Picture 2" descr="Không có mô tả.">
                <a:extLst>
                  <a:ext uri="{FF2B5EF4-FFF2-40B4-BE49-F238E27FC236}">
                    <a16:creationId xmlns:a16="http://schemas.microsoft.com/office/drawing/2014/main" id="{932EA282-36B8-AE4E-A71A-3FD16FC4B88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sharpenSoften amount="5000"/>
                        </a14:imgEffect>
                        <a14:imgEffect>
                          <a14:saturation sat="0"/>
                        </a14:imgEffect>
                        <a14:imgEffect>
                          <a14:brightnessContrast bright="12000" contrast="2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5741" t="50000" r="20097" b="14943"/>
              <a:stretch/>
            </p:blipFill>
            <p:spPr bwMode="auto">
              <a:xfrm>
                <a:off x="3884370" y="2974800"/>
                <a:ext cx="1371600" cy="13716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31430892-2D45-4E9A-BBC8-27470C684FC2}"/>
                  </a:ext>
                </a:extLst>
              </p:cNvPr>
              <p:cNvSpPr/>
              <p:nvPr/>
            </p:nvSpPr>
            <p:spPr>
              <a:xfrm>
                <a:off x="3884370" y="2974800"/>
                <a:ext cx="1371600" cy="1371600"/>
              </a:xfrm>
              <a:prstGeom prst="rect">
                <a:avLst/>
              </a:prstGeom>
              <a:gradFill>
                <a:gsLst>
                  <a:gs pos="100000">
                    <a:schemeClr val="tx1">
                      <a:alpha val="79000"/>
                    </a:schemeClr>
                  </a:gs>
                  <a:gs pos="50000">
                    <a:schemeClr val="tx1">
                      <a:alpha val="0"/>
                    </a:schemeClr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7" name="Google Shape;369;p25">
              <a:extLst>
                <a:ext uri="{FF2B5EF4-FFF2-40B4-BE49-F238E27FC236}">
                  <a16:creationId xmlns:a16="http://schemas.microsoft.com/office/drawing/2014/main" id="{A044107B-6594-40D1-85FD-202D9180AC5D}"/>
                </a:ext>
              </a:extLst>
            </p:cNvPr>
            <p:cNvSpPr txBox="1"/>
            <p:nvPr/>
          </p:nvSpPr>
          <p:spPr>
            <a:xfrm>
              <a:off x="3849335" y="4398403"/>
              <a:ext cx="1371600" cy="37468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 sz="1000" b="1">
                  <a:solidFill>
                    <a:schemeClr val="accent4"/>
                  </a:solidFill>
                  <a:latin typeface="Montserrat Light" panose="00000400000000000000" pitchFamily="2" charset="0"/>
                  <a:sym typeface="Unica One"/>
                </a:rPr>
                <a:t>Thu Huong</a:t>
              </a:r>
              <a:br>
                <a:rPr lang="es" sz="1000" b="1">
                  <a:solidFill>
                    <a:schemeClr val="accent3"/>
                  </a:solidFill>
                  <a:latin typeface="Montserrat Light" panose="00000400000000000000" pitchFamily="2" charset="0"/>
                  <a:ea typeface="Zilla Slab"/>
                  <a:cs typeface="Zilla Slab"/>
                  <a:sym typeface="Zilla Slab"/>
                </a:rPr>
              </a:br>
              <a:r>
                <a:rPr lang="en-US" sz="800">
                  <a:solidFill>
                    <a:srgbClr val="FFFFFF"/>
                  </a:solidFill>
                  <a:latin typeface="Montserrat" panose="00000500000000000000" pitchFamily="2" charset="0"/>
                </a:rPr>
                <a:t>Marketing, Business planner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D163B9C1-F80C-EE26-CBA0-E39B8E006E5C}"/>
              </a:ext>
            </a:extLst>
          </p:cNvPr>
          <p:cNvGrpSpPr/>
          <p:nvPr/>
        </p:nvGrpSpPr>
        <p:grpSpPr>
          <a:xfrm>
            <a:off x="6764050" y="957044"/>
            <a:ext cx="1371600" cy="1798291"/>
            <a:chOff x="6729015" y="2974800"/>
            <a:chExt cx="1371600" cy="1798291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8E9562D2-B546-CC5C-7691-466525EE50BD}"/>
                </a:ext>
              </a:extLst>
            </p:cNvPr>
            <p:cNvGrpSpPr/>
            <p:nvPr/>
          </p:nvGrpSpPr>
          <p:grpSpPr>
            <a:xfrm>
              <a:off x="6729015" y="2974800"/>
              <a:ext cx="1371600" cy="1371600"/>
              <a:chOff x="6764050" y="2974800"/>
              <a:chExt cx="1371600" cy="1371600"/>
            </a:xfrm>
          </p:grpSpPr>
          <p:pic>
            <p:nvPicPr>
              <p:cNvPr id="1028" name="Picture 4" descr="Không có mô tả.">
                <a:extLst>
                  <a:ext uri="{FF2B5EF4-FFF2-40B4-BE49-F238E27FC236}">
                    <a16:creationId xmlns:a16="http://schemas.microsoft.com/office/drawing/2014/main" id="{A344BE21-1457-2946-3838-FC2D13184EC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8">
                <a:extLst>
                  <a:ext uri="{BEBA8EAE-BF5A-486C-A8C5-ECC9F3942E4B}">
                    <a14:imgProps xmlns:a14="http://schemas.microsoft.com/office/drawing/2010/main">
                      <a14:imgLayer r:embed="rId9">
                        <a14:imgEffect>
                          <a14:colorTemperature colorTemp="4613"/>
                        </a14:imgEffect>
                        <a14:imgEffect>
                          <a14:saturation sat="0"/>
                        </a14:imgEffect>
                        <a14:imgEffect>
                          <a14:brightnessContrast bright="9000" contrast="15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9801" t="12795" r="13039" b="42411"/>
              <a:stretch/>
            </p:blipFill>
            <p:spPr bwMode="auto">
              <a:xfrm>
                <a:off x="6764050" y="2974800"/>
                <a:ext cx="1371600" cy="13716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599166F6-E872-D893-66D3-B239ABE2C06B}"/>
                  </a:ext>
                </a:extLst>
              </p:cNvPr>
              <p:cNvSpPr/>
              <p:nvPr/>
            </p:nvSpPr>
            <p:spPr>
              <a:xfrm>
                <a:off x="6764050" y="2974800"/>
                <a:ext cx="1371600" cy="1371600"/>
              </a:xfrm>
              <a:prstGeom prst="rect">
                <a:avLst/>
              </a:prstGeom>
              <a:gradFill>
                <a:gsLst>
                  <a:gs pos="100000">
                    <a:schemeClr val="tx1">
                      <a:alpha val="79000"/>
                    </a:schemeClr>
                  </a:gs>
                  <a:gs pos="50000">
                    <a:schemeClr val="tx1">
                      <a:alpha val="0"/>
                    </a:schemeClr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" name="Google Shape;369;p25">
              <a:extLst>
                <a:ext uri="{FF2B5EF4-FFF2-40B4-BE49-F238E27FC236}">
                  <a16:creationId xmlns:a16="http://schemas.microsoft.com/office/drawing/2014/main" id="{1FAB1755-E060-DB2E-4D01-363EF249275B}"/>
                </a:ext>
              </a:extLst>
            </p:cNvPr>
            <p:cNvSpPr txBox="1"/>
            <p:nvPr/>
          </p:nvSpPr>
          <p:spPr>
            <a:xfrm>
              <a:off x="6729015" y="4398403"/>
              <a:ext cx="1371600" cy="37468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 sz="1000" b="1">
                  <a:solidFill>
                    <a:schemeClr val="accent3"/>
                  </a:solidFill>
                  <a:latin typeface="Montserrat Light" panose="00000400000000000000" pitchFamily="2" charset="0"/>
                  <a:sym typeface="Unica One"/>
                </a:rPr>
                <a:t>Quoc Tuan</a:t>
              </a:r>
              <a:br>
                <a:rPr lang="es" sz="1000" b="1">
                  <a:solidFill>
                    <a:schemeClr val="accent3"/>
                  </a:solidFill>
                  <a:latin typeface="Montserrat Light" panose="00000400000000000000" pitchFamily="2" charset="0"/>
                  <a:ea typeface="Zilla Slab"/>
                  <a:cs typeface="Zilla Slab"/>
                  <a:sym typeface="Zilla Slab"/>
                </a:rPr>
              </a:br>
              <a:r>
                <a:rPr lang="en-US" sz="800">
                  <a:solidFill>
                    <a:srgbClr val="FFFFFF"/>
                  </a:solidFill>
                  <a:latin typeface="Montserrat" panose="00000500000000000000" pitchFamily="2" charset="0"/>
                </a:rPr>
                <a:t>Developer</a:t>
              </a: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C2D16044-2C30-9BE0-68CA-8E26BEDD505A}"/>
              </a:ext>
            </a:extLst>
          </p:cNvPr>
          <p:cNvGrpSpPr/>
          <p:nvPr/>
        </p:nvGrpSpPr>
        <p:grpSpPr>
          <a:xfrm>
            <a:off x="6764050" y="2971939"/>
            <a:ext cx="1371600" cy="1798291"/>
            <a:chOff x="6731576" y="2971939"/>
            <a:chExt cx="1371600" cy="1798291"/>
          </a:xfrm>
        </p:grpSpPr>
        <p:sp>
          <p:nvSpPr>
            <p:cNvPr id="36" name="Google Shape;369;p25">
              <a:extLst>
                <a:ext uri="{FF2B5EF4-FFF2-40B4-BE49-F238E27FC236}">
                  <a16:creationId xmlns:a16="http://schemas.microsoft.com/office/drawing/2014/main" id="{F4B5CB84-7870-445C-925E-6D36298DB671}"/>
                </a:ext>
              </a:extLst>
            </p:cNvPr>
            <p:cNvSpPr txBox="1"/>
            <p:nvPr/>
          </p:nvSpPr>
          <p:spPr>
            <a:xfrm>
              <a:off x="6731576" y="4395542"/>
              <a:ext cx="1371600" cy="37468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algn="ctr"/>
              <a:r>
                <a:rPr lang="es" sz="1000" b="1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Montserrat Light" panose="00000400000000000000" pitchFamily="2" charset="0"/>
                  <a:ea typeface="Unica One"/>
                  <a:cs typeface="Unica One"/>
                  <a:sym typeface="Unica One"/>
                </a:rPr>
                <a:t>Vi Triet</a:t>
              </a:r>
              <a:br>
                <a:rPr lang="es" sz="1000" b="1">
                  <a:solidFill>
                    <a:schemeClr val="accent3"/>
                  </a:solidFill>
                  <a:latin typeface="Montserrat Light" panose="00000400000000000000" pitchFamily="2" charset="0"/>
                  <a:ea typeface="Zilla Slab"/>
                  <a:cs typeface="Zilla Slab"/>
                  <a:sym typeface="Zilla Slab"/>
                </a:rPr>
              </a:br>
              <a:r>
                <a:rPr lang="en-US" sz="800">
                  <a:solidFill>
                    <a:srgbClr val="FFFFFF"/>
                  </a:solidFill>
                  <a:latin typeface="Montserrat" panose="00000500000000000000" pitchFamily="2" charset="0"/>
                </a:rPr>
                <a:t>Product Designer</a:t>
              </a:r>
              <a:endParaRPr lang="en-US" sz="1000" b="0" i="0">
                <a:solidFill>
                  <a:srgbClr val="FFFFFF"/>
                </a:solidFill>
                <a:effectLst/>
                <a:latin typeface="Montserrat" panose="00000500000000000000" pitchFamily="2" charset="0"/>
              </a:endParaRPr>
            </a:p>
          </p:txBody>
        </p: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FCE95D05-8930-CBF6-0DB4-DCB1446A585F}"/>
                </a:ext>
              </a:extLst>
            </p:cNvPr>
            <p:cNvGrpSpPr/>
            <p:nvPr/>
          </p:nvGrpSpPr>
          <p:grpSpPr>
            <a:xfrm>
              <a:off x="6731576" y="2971939"/>
              <a:ext cx="1371600" cy="1371600"/>
              <a:chOff x="6699102" y="2971939"/>
              <a:chExt cx="1371600" cy="1371600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1B932E97-C86B-4B72-8188-4822AE8E40F9}"/>
                  </a:ext>
                </a:extLst>
              </p:cNvPr>
              <p:cNvSpPr/>
              <p:nvPr/>
            </p:nvSpPr>
            <p:spPr>
              <a:xfrm>
                <a:off x="6699102" y="2971939"/>
                <a:ext cx="1371600" cy="1371600"/>
              </a:xfrm>
              <a:prstGeom prst="rect">
                <a:avLst/>
              </a:prstGeom>
              <a:gradFill>
                <a:gsLst>
                  <a:gs pos="100000">
                    <a:schemeClr val="tx1">
                      <a:alpha val="79000"/>
                    </a:schemeClr>
                  </a:gs>
                  <a:gs pos="50000">
                    <a:schemeClr val="tx1">
                      <a:alpha val="0"/>
                    </a:schemeClr>
                  </a:gs>
                </a:gsLst>
                <a:lin ang="540000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1030" name="Picture 6" descr="Không có mô tả.">
                <a:extLst>
                  <a:ext uri="{FF2B5EF4-FFF2-40B4-BE49-F238E27FC236}">
                    <a16:creationId xmlns:a16="http://schemas.microsoft.com/office/drawing/2014/main" id="{EDA7C6B0-D64B-63BB-8057-0DF66286241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0">
                <a:extLst>
                  <a:ext uri="{BEBA8EAE-BF5A-486C-A8C5-ECC9F3942E4B}">
                    <a14:imgProps xmlns:a14="http://schemas.microsoft.com/office/drawing/2010/main">
                      <a14:imgLayer r:embed="rId11">
                        <a14:imgEffect>
                          <a14:saturation sat="0"/>
                        </a14:imgEffect>
                        <a14:imgEffect>
                          <a14:brightnessContrast bright="-8000" contrast="3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450" t="1363" r="11780" b="42287"/>
              <a:stretch/>
            </p:blipFill>
            <p:spPr bwMode="auto">
              <a:xfrm>
                <a:off x="6699102" y="2971939"/>
                <a:ext cx="1371600" cy="137160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</p:spTree>
  </p:cSld>
  <p:clrMapOvr>
    <a:masterClrMapping/>
  </p:clrMapOvr>
  <p:transition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14CC4A6-9A67-492B-8724-01D30095A078}"/>
              </a:ext>
            </a:extLst>
          </p:cNvPr>
          <p:cNvSpPr/>
          <p:nvPr/>
        </p:nvSpPr>
        <p:spPr>
          <a:xfrm>
            <a:off x="-63342" y="202053"/>
            <a:ext cx="2108041" cy="446217"/>
          </a:xfrm>
          <a:prstGeom prst="rect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Google Shape;163;p19">
            <a:extLst>
              <a:ext uri="{FF2B5EF4-FFF2-40B4-BE49-F238E27FC236}">
                <a16:creationId xmlns:a16="http://schemas.microsoft.com/office/drawing/2014/main" id="{AC7FDABD-BDBC-4399-AB21-6F8BE7F8DE10}"/>
              </a:ext>
            </a:extLst>
          </p:cNvPr>
          <p:cNvSpPr txBox="1">
            <a:spLocks/>
          </p:cNvSpPr>
          <p:nvPr/>
        </p:nvSpPr>
        <p:spPr>
          <a:xfrm>
            <a:off x="-1" y="300294"/>
            <a:ext cx="2044699" cy="25773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>
                <a:solidFill>
                  <a:schemeClr val="accent3"/>
                </a:solidFill>
                <a:latin typeface="Montserrat Medium" pitchFamily="2" charset="0"/>
                <a:ea typeface="Lato Light"/>
                <a:cs typeface="Lato Light"/>
              </a:rPr>
              <a:t>#1</a:t>
            </a:r>
            <a:r>
              <a:rPr lang="en-US">
                <a:solidFill>
                  <a:schemeClr val="bg1"/>
                </a:solidFill>
                <a:latin typeface="Montserrat Medium" panose="00000600000000000000" pitchFamily="2" charset="0"/>
              </a:rPr>
              <a:t> SmartAgri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916952D-CDE0-4A9A-A9F7-366AE9F58242}"/>
              </a:ext>
            </a:extLst>
          </p:cNvPr>
          <p:cNvSpPr txBox="1"/>
          <p:nvPr/>
        </p:nvSpPr>
        <p:spPr>
          <a:xfrm>
            <a:off x="442908" y="2241809"/>
            <a:ext cx="898502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Clr>
                <a:schemeClr val="dk1"/>
              </a:buClr>
              <a:buSzPts val="1100"/>
              <a:buNone/>
              <a:defRPr sz="1000">
                <a:solidFill>
                  <a:schemeClr val="accent4"/>
                </a:solidFill>
                <a:latin typeface="Lato Light"/>
                <a:ea typeface="Lato Light"/>
                <a:cs typeface="Lato Light"/>
              </a:defRPr>
            </a:lvl1pPr>
          </a:lstStyle>
          <a:p>
            <a:pPr algn="l"/>
            <a:r>
              <a:rPr lang="en-US" sz="1050" b="1">
                <a:latin typeface="Montserrat" panose="00000500000000000000" pitchFamily="2" charset="0"/>
              </a:rPr>
              <a:t>Problem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942E210-3763-4D33-978C-B3B2033E7728}"/>
              </a:ext>
            </a:extLst>
          </p:cNvPr>
          <p:cNvSpPr txBox="1"/>
          <p:nvPr/>
        </p:nvSpPr>
        <p:spPr>
          <a:xfrm>
            <a:off x="1791582" y="2220209"/>
            <a:ext cx="3790260" cy="9523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100">
                <a:solidFill>
                  <a:schemeClr val="bg1"/>
                </a:solidFill>
                <a:latin typeface="Montserrat" panose="00000500000000000000" pitchFamily="2" charset="0"/>
              </a:rPr>
              <a:t>Demand for quality organic food is increasing</a:t>
            </a:r>
          </a:p>
          <a:p>
            <a:pPr>
              <a:lnSpc>
                <a:spcPct val="130000"/>
              </a:lnSpc>
            </a:pPr>
            <a:r>
              <a:rPr lang="en-US" sz="1100">
                <a:solidFill>
                  <a:srgbClr val="D0F09F"/>
                </a:solidFill>
                <a:latin typeface="Montserrat" panose="00000500000000000000" pitchFamily="2" charset="0"/>
              </a:rPr>
              <a:t>Limited distribution output </a:t>
            </a:r>
            <a:r>
              <a:rPr lang="en-US" sz="1100">
                <a:solidFill>
                  <a:schemeClr val="bg1"/>
                </a:solidFill>
                <a:latin typeface="Montserrat" panose="00000500000000000000" pitchFamily="2" charset="0"/>
              </a:rPr>
              <a:t>of farms</a:t>
            </a:r>
          </a:p>
          <a:p>
            <a:pPr>
              <a:lnSpc>
                <a:spcPct val="130000"/>
              </a:lnSpc>
            </a:pPr>
            <a:r>
              <a:rPr lang="en-US" sz="1100">
                <a:solidFill>
                  <a:srgbClr val="D0F09F"/>
                </a:solidFill>
                <a:latin typeface="Montserrat" panose="00000500000000000000" pitchFamily="2" charset="0"/>
              </a:rPr>
              <a:t>Weak </a:t>
            </a:r>
            <a:r>
              <a:rPr lang="en-US" sz="1100" dirty="0">
                <a:solidFill>
                  <a:srgbClr val="D0F09F"/>
                </a:solidFill>
                <a:latin typeface="Montserrat" panose="00000500000000000000" pitchFamily="2" charset="0"/>
              </a:rPr>
              <a:t>interconnection</a:t>
            </a:r>
            <a:r>
              <a:rPr lang="en-US" sz="1100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sz="1100">
                <a:solidFill>
                  <a:schemeClr val="bg1"/>
                </a:solidFill>
                <a:latin typeface="Montserrat" panose="00000500000000000000" pitchFamily="2" charset="0"/>
              </a:rPr>
              <a:t>of agribusiness</a:t>
            </a:r>
          </a:p>
          <a:p>
            <a:pPr>
              <a:lnSpc>
                <a:spcPct val="130000"/>
              </a:lnSpc>
            </a:pPr>
            <a:r>
              <a:rPr lang="en-US" sz="1100">
                <a:solidFill>
                  <a:schemeClr val="bg1"/>
                </a:solidFill>
                <a:latin typeface="Montserrat" panose="00000500000000000000" pitchFamily="2" charset="0"/>
              </a:rPr>
              <a:t>Lack of high technology applications</a:t>
            </a:r>
            <a:endParaRPr lang="en-US" sz="1100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13B9F68-BB1B-4A04-9566-031EAF995831}"/>
              </a:ext>
            </a:extLst>
          </p:cNvPr>
          <p:cNvSpPr txBox="1"/>
          <p:nvPr/>
        </p:nvSpPr>
        <p:spPr>
          <a:xfrm>
            <a:off x="442908" y="839317"/>
            <a:ext cx="1569332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Clr>
                <a:schemeClr val="dk1"/>
              </a:buClr>
              <a:buSzPts val="1100"/>
              <a:buNone/>
              <a:defRPr sz="1000" b="1">
                <a:solidFill>
                  <a:schemeClr val="accent1"/>
                </a:solidFill>
                <a:latin typeface="Montserrat" panose="00000500000000000000" pitchFamily="2" charset="0"/>
                <a:ea typeface="Lato Light"/>
                <a:cs typeface="Lato Light"/>
              </a:defRPr>
            </a:lvl1pPr>
          </a:lstStyle>
          <a:p>
            <a:pPr algn="l"/>
            <a:r>
              <a:rPr lang="vi-VN" sz="1050"/>
              <a:t>Target audience</a:t>
            </a:r>
            <a:endParaRPr lang="en-US" sz="105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F0A08C4C-FA6C-44F2-AD77-8D1760442F22}"/>
              </a:ext>
            </a:extLst>
          </p:cNvPr>
          <p:cNvSpPr txBox="1"/>
          <p:nvPr/>
        </p:nvSpPr>
        <p:spPr>
          <a:xfrm>
            <a:off x="442908" y="3317946"/>
            <a:ext cx="898502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Clr>
                <a:schemeClr val="dk1"/>
              </a:buClr>
              <a:buSzPts val="1100"/>
              <a:buNone/>
              <a:defRPr sz="1000" b="1">
                <a:solidFill>
                  <a:schemeClr val="accent3"/>
                </a:solidFill>
                <a:latin typeface="Montserrat" panose="00000500000000000000" pitchFamily="2" charset="0"/>
                <a:ea typeface="Lato Light"/>
                <a:cs typeface="Lato Light"/>
              </a:defRPr>
            </a:lvl1pPr>
          </a:lstStyle>
          <a:p>
            <a:pPr algn="l"/>
            <a:r>
              <a:rPr lang="vi-VN" sz="1050"/>
              <a:t>Solution</a:t>
            </a:r>
            <a:endParaRPr lang="en-US" sz="105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AE70A858-DE10-4695-8186-C0BD60946FFF}"/>
              </a:ext>
            </a:extLst>
          </p:cNvPr>
          <p:cNvSpPr txBox="1"/>
          <p:nvPr/>
        </p:nvSpPr>
        <p:spPr>
          <a:xfrm>
            <a:off x="1793940" y="3319671"/>
            <a:ext cx="3790260" cy="139249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1100">
                <a:solidFill>
                  <a:schemeClr val="bg1"/>
                </a:solidFill>
                <a:latin typeface="Montserrat Light" panose="00000400000000000000" pitchFamily="2" charset="0"/>
              </a:defRPr>
            </a:lvl1pPr>
          </a:lstStyle>
          <a:p>
            <a:pPr>
              <a:lnSpc>
                <a:spcPct val="130000"/>
              </a:lnSpc>
            </a:pPr>
            <a:r>
              <a:rPr lang="en-US">
                <a:latin typeface="Montserrat" panose="00000500000000000000" pitchFamily="2" charset="0"/>
              </a:rPr>
              <a:t>Build a hybrid-app </a:t>
            </a:r>
            <a:r>
              <a:rPr lang="vi-VN">
                <a:latin typeface="Montserrat" panose="00000500000000000000" pitchFamily="2" charset="0"/>
              </a:rPr>
              <a:t>can</a:t>
            </a:r>
            <a:r>
              <a:rPr lang="en-US">
                <a:latin typeface="Montserrat" panose="00000500000000000000" pitchFamily="2" charset="0"/>
              </a:rPr>
              <a:t>: </a:t>
            </a:r>
            <a:endParaRPr lang="vi-VN">
              <a:latin typeface="Montserrat" panose="00000500000000000000" pitchFamily="2" charset="0"/>
            </a:endParaRPr>
          </a:p>
          <a:p>
            <a:pPr>
              <a:lnSpc>
                <a:spcPct val="130000"/>
              </a:lnSpc>
            </a:pPr>
            <a:r>
              <a:rPr lang="en-US">
                <a:latin typeface="Montserrat" panose="00000500000000000000" pitchFamily="2" charset="0"/>
              </a:rPr>
              <a:t>+ Connects parties in Agribusiness </a:t>
            </a:r>
          </a:p>
          <a:p>
            <a:pPr>
              <a:lnSpc>
                <a:spcPct val="130000"/>
              </a:lnSpc>
            </a:pPr>
            <a:r>
              <a:rPr lang="en-US">
                <a:latin typeface="Montserrat" panose="00000500000000000000" pitchFamily="2" charset="0"/>
              </a:rPr>
              <a:t>+ Browse and </a:t>
            </a:r>
            <a:r>
              <a:rPr lang="en-US">
                <a:solidFill>
                  <a:srgbClr val="D0F09F"/>
                </a:solidFill>
                <a:latin typeface="Montserrat" panose="00000500000000000000" pitchFamily="2" charset="0"/>
              </a:rPr>
              <a:t>buy food from farm</a:t>
            </a:r>
            <a:endParaRPr lang="vi-VN">
              <a:solidFill>
                <a:srgbClr val="D0F09F"/>
              </a:solidFill>
              <a:latin typeface="Montserrat" panose="00000500000000000000" pitchFamily="2" charset="0"/>
            </a:endParaRPr>
          </a:p>
          <a:p>
            <a:pPr>
              <a:lnSpc>
                <a:spcPct val="130000"/>
              </a:lnSpc>
            </a:pPr>
            <a:r>
              <a:rPr lang="en-US">
                <a:latin typeface="Montserrat" panose="00000500000000000000" pitchFamily="2" charset="0"/>
              </a:rPr>
              <a:t>+ View </a:t>
            </a:r>
            <a:r>
              <a:rPr lang="en-US">
                <a:solidFill>
                  <a:srgbClr val="D0F09F"/>
                </a:solidFill>
                <a:latin typeface="Montserrat" panose="00000500000000000000" pitchFamily="2" charset="0"/>
              </a:rPr>
              <a:t>aggregated information of farms</a:t>
            </a:r>
          </a:p>
          <a:p>
            <a:pPr>
              <a:lnSpc>
                <a:spcPct val="130000"/>
              </a:lnSpc>
            </a:pPr>
            <a:r>
              <a:rPr lang="en-US">
                <a:latin typeface="Montserrat" panose="00000500000000000000" pitchFamily="2" charset="0"/>
              </a:rPr>
              <a:t>+ </a:t>
            </a:r>
            <a:r>
              <a:rPr lang="en-US">
                <a:solidFill>
                  <a:srgbClr val="D0F09F"/>
                </a:solidFill>
                <a:latin typeface="Montserrat" panose="00000500000000000000" pitchFamily="2" charset="0"/>
              </a:rPr>
              <a:t>Find investors, distributors</a:t>
            </a:r>
            <a:r>
              <a:rPr lang="en-US">
                <a:latin typeface="Montserrat" panose="00000500000000000000" pitchFamily="2" charset="0"/>
              </a:rPr>
              <a:t>, tourists and buyers</a:t>
            </a:r>
          </a:p>
          <a:p>
            <a:pPr>
              <a:lnSpc>
                <a:spcPct val="130000"/>
              </a:lnSpc>
            </a:pPr>
            <a:r>
              <a:rPr lang="en-US">
                <a:latin typeface="Montserrat" panose="00000500000000000000" pitchFamily="2" charset="0"/>
              </a:rPr>
              <a:t>+ Update high-tech</a:t>
            </a:r>
            <a:r>
              <a:rPr lang="vi-VN">
                <a:latin typeface="Montserrat" panose="00000500000000000000" pitchFamily="2" charset="0"/>
              </a:rPr>
              <a:t> </a:t>
            </a:r>
            <a:r>
              <a:rPr lang="en-US">
                <a:latin typeface="Montserrat" panose="00000500000000000000" pitchFamily="2" charset="0"/>
              </a:rPr>
              <a:t>agricultural news </a:t>
            </a:r>
            <a:endParaRPr lang="vi-VN">
              <a:latin typeface="Montserrat" panose="00000500000000000000" pitchFamily="2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4CAD228A-6D41-4B4E-A41D-AEDACD2C6E79}"/>
              </a:ext>
            </a:extLst>
          </p:cNvPr>
          <p:cNvSpPr txBox="1"/>
          <p:nvPr/>
        </p:nvSpPr>
        <p:spPr>
          <a:xfrm>
            <a:off x="5782740" y="4204827"/>
            <a:ext cx="1141372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Clr>
                <a:schemeClr val="dk1"/>
              </a:buClr>
              <a:buSzPts val="1100"/>
              <a:buNone/>
              <a:defRPr sz="1000" b="1">
                <a:solidFill>
                  <a:schemeClr val="accent2"/>
                </a:solidFill>
                <a:latin typeface="Montserrat" panose="00000500000000000000" pitchFamily="2" charset="0"/>
                <a:ea typeface="Lato Light"/>
                <a:cs typeface="Lato Light"/>
              </a:defRPr>
            </a:lvl1pPr>
          </a:lstStyle>
          <a:p>
            <a:pPr algn="l"/>
            <a:r>
              <a:rPr lang="vi-VN" sz="1050"/>
              <a:t>Highlights</a:t>
            </a:r>
            <a:endParaRPr lang="en-US" sz="1050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A3AB3B36-BA7F-4F5C-ACC3-0D475476E2E7}"/>
              </a:ext>
            </a:extLst>
          </p:cNvPr>
          <p:cNvSpPr txBox="1"/>
          <p:nvPr/>
        </p:nvSpPr>
        <p:spPr>
          <a:xfrm>
            <a:off x="6983274" y="4204827"/>
            <a:ext cx="3790260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1100">
                <a:solidFill>
                  <a:schemeClr val="bg1"/>
                </a:solidFill>
                <a:latin typeface="Montserrat Light" panose="00000400000000000000" pitchFamily="2" charset="0"/>
              </a:defRPr>
            </a:lvl1pPr>
          </a:lstStyle>
          <a:p>
            <a:r>
              <a:rPr lang="en-US">
                <a:latin typeface="Montserrat" panose="00000500000000000000" pitchFamily="2" charset="0"/>
              </a:rPr>
              <a:t>Investment feature</a:t>
            </a:r>
            <a:endParaRPr lang="vi-VN">
              <a:latin typeface="Montserrat" panose="00000500000000000000" pitchFamily="2" charset="0"/>
            </a:endParaRPr>
          </a:p>
          <a:p>
            <a:r>
              <a:rPr lang="en-US">
                <a:latin typeface="Montserrat" panose="00000500000000000000" pitchFamily="2" charset="0"/>
              </a:rPr>
              <a:t>E-com service</a:t>
            </a:r>
            <a:endParaRPr lang="vi-VN">
              <a:latin typeface="Montserrat" panose="00000500000000000000" pitchFamily="2" charset="0"/>
            </a:endParaRPr>
          </a:p>
          <a:p>
            <a:r>
              <a:rPr lang="en-US">
                <a:latin typeface="Montserrat" panose="00000500000000000000" pitchFamily="2" charset="0"/>
              </a:rPr>
              <a:t>Sharing knowledge forum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47121AE-C20E-429A-9342-16D5008E76B3}"/>
              </a:ext>
            </a:extLst>
          </p:cNvPr>
          <p:cNvCxnSpPr>
            <a:cxnSpLocks/>
          </p:cNvCxnSpPr>
          <p:nvPr/>
        </p:nvCxnSpPr>
        <p:spPr>
          <a:xfrm>
            <a:off x="5584200" y="1038327"/>
            <a:ext cx="0" cy="3804879"/>
          </a:xfrm>
          <a:prstGeom prst="line">
            <a:avLst/>
          </a:prstGeom>
          <a:ln w="3175"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1FB0E1ED-B37F-4834-916D-4FA6DCB5EF92}"/>
              </a:ext>
            </a:extLst>
          </p:cNvPr>
          <p:cNvSpPr txBox="1"/>
          <p:nvPr/>
        </p:nvSpPr>
        <p:spPr>
          <a:xfrm>
            <a:off x="1793940" y="841160"/>
            <a:ext cx="2846486" cy="123168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1100">
                <a:solidFill>
                  <a:schemeClr val="bg1"/>
                </a:solidFill>
                <a:latin typeface="Montserrat Light" panose="00000400000000000000" pitchFamily="2" charset="0"/>
              </a:defRPr>
            </a:lvl1pPr>
          </a:lstStyle>
          <a:p>
            <a:pPr>
              <a:lnSpc>
                <a:spcPct val="130000"/>
              </a:lnSpc>
            </a:pPr>
            <a:r>
              <a:rPr lang="en-US">
                <a:latin typeface="Montserrat" panose="00000500000000000000" pitchFamily="2" charset="0"/>
              </a:rPr>
              <a:t>Farmer (seller) and Buyer</a:t>
            </a:r>
          </a:p>
          <a:p>
            <a:pPr>
              <a:lnSpc>
                <a:spcPct val="130000"/>
              </a:lnSpc>
            </a:pPr>
            <a:r>
              <a:rPr lang="en-US">
                <a:latin typeface="Montserrat" panose="00000500000000000000" pitchFamily="2" charset="0"/>
              </a:rPr>
              <a:t>Investor</a:t>
            </a:r>
          </a:p>
          <a:p>
            <a:pPr>
              <a:lnSpc>
                <a:spcPct val="130000"/>
              </a:lnSpc>
            </a:pPr>
            <a:r>
              <a:rPr lang="en-US">
                <a:latin typeface="Montserrat" panose="00000500000000000000" pitchFamily="2" charset="0"/>
              </a:rPr>
              <a:t>Distributor</a:t>
            </a:r>
          </a:p>
          <a:p>
            <a:pPr>
              <a:lnSpc>
                <a:spcPct val="165000"/>
              </a:lnSpc>
            </a:pPr>
            <a:r>
              <a:rPr lang="en-US">
                <a:latin typeface="Montserrat" panose="00000500000000000000" pitchFamily="2" charset="0"/>
              </a:rPr>
              <a:t>Age: Gen X – Gen Z </a:t>
            </a:r>
          </a:p>
          <a:p>
            <a:pPr>
              <a:lnSpc>
                <a:spcPct val="130000"/>
              </a:lnSpc>
            </a:pPr>
            <a:r>
              <a:rPr lang="en-US">
                <a:latin typeface="Montserrat" panose="00000500000000000000" pitchFamily="2" charset="0"/>
              </a:rPr>
              <a:t>Hobbies: </a:t>
            </a:r>
            <a:r>
              <a:rPr lang="en-US" sz="1000">
                <a:solidFill>
                  <a:schemeClr val="accent4"/>
                </a:solidFill>
                <a:latin typeface="Montserrat" panose="00000500000000000000" pitchFamily="2" charset="0"/>
                <a:ea typeface="Lato Light"/>
                <a:cs typeface="Lato Light"/>
              </a:rPr>
              <a:t>Agriculture, Investment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7ABD6C2-2749-EE33-9B83-9A33AD28C75B}"/>
              </a:ext>
            </a:extLst>
          </p:cNvPr>
          <p:cNvGrpSpPr/>
          <p:nvPr/>
        </p:nvGrpSpPr>
        <p:grpSpPr>
          <a:xfrm>
            <a:off x="5809062" y="1043080"/>
            <a:ext cx="3081996" cy="2573100"/>
            <a:chOff x="3800796" y="593643"/>
            <a:chExt cx="4865400" cy="3635457"/>
          </a:xfrm>
        </p:grpSpPr>
        <p:pic>
          <p:nvPicPr>
            <p:cNvPr id="13" name="Picture 12" descr="Graphical user interface&#10;&#10;Description automatically generated">
              <a:extLst>
                <a:ext uri="{FF2B5EF4-FFF2-40B4-BE49-F238E27FC236}">
                  <a16:creationId xmlns:a16="http://schemas.microsoft.com/office/drawing/2014/main" id="{DC6637A7-9EB7-AB61-CC4D-EEA95795F7B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8686"/>
            <a:stretch/>
          </p:blipFill>
          <p:spPr>
            <a:xfrm>
              <a:off x="3800796" y="622613"/>
              <a:ext cx="1931296" cy="3377888"/>
            </a:xfrm>
            <a:prstGeom prst="rect">
              <a:avLst/>
            </a:prstGeom>
            <a:effectLst>
              <a:reflection blurRad="38100" stA="18000" endPos="24000" dir="5400000" sy="-100000" algn="bl" rotWithShape="0"/>
            </a:effectLst>
          </p:spPr>
        </p:pic>
        <p:pic>
          <p:nvPicPr>
            <p:cNvPr id="14" name="Picture 13" descr="A close-up of a cell phone&#10;&#10;Description automatically generated with low confidence">
              <a:extLst>
                <a:ext uri="{FF2B5EF4-FFF2-40B4-BE49-F238E27FC236}">
                  <a16:creationId xmlns:a16="http://schemas.microsoft.com/office/drawing/2014/main" id="{75493003-922B-7AE6-013D-70C35E128CA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8732"/>
            <a:stretch/>
          </p:blipFill>
          <p:spPr>
            <a:xfrm>
              <a:off x="6732753" y="620555"/>
              <a:ext cx="1933443" cy="3379945"/>
            </a:xfrm>
            <a:prstGeom prst="rect">
              <a:avLst/>
            </a:prstGeom>
            <a:effectLst>
              <a:reflection blurRad="38100" stA="18000" endPos="24000" dir="5400000" sy="-100000" algn="bl" rotWithShape="0"/>
            </a:effectLst>
          </p:spPr>
        </p:pic>
        <p:pic>
          <p:nvPicPr>
            <p:cNvPr id="15" name="Picture 14" descr="Logo, company name&#10;&#10;Description automatically generated">
              <a:extLst>
                <a:ext uri="{FF2B5EF4-FFF2-40B4-BE49-F238E27FC236}">
                  <a16:creationId xmlns:a16="http://schemas.microsoft.com/office/drawing/2014/main" id="{A4BEAC1E-A127-BF4E-1466-956BE1B1390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b="3239"/>
            <a:stretch/>
          </p:blipFill>
          <p:spPr>
            <a:xfrm>
              <a:off x="5209895" y="593643"/>
              <a:ext cx="1961543" cy="3635457"/>
            </a:xfrm>
            <a:prstGeom prst="rect">
              <a:avLst/>
            </a:prstGeom>
            <a:effectLst>
              <a:reflection blurRad="38100" stA="18000" endPos="24000" dir="5400000" sy="-100000" algn="bl" rotWithShape="0"/>
            </a:effectLst>
          </p:spPr>
        </p:pic>
      </p:grpSp>
    </p:spTree>
    <p:extLst>
      <p:ext uri="{BB962C8B-B14F-4D97-AF65-F5344CB8AC3E}">
        <p14:creationId xmlns:p14="http://schemas.microsoft.com/office/powerpoint/2010/main" val="1203418078"/>
      </p:ext>
    </p:extLst>
  </p:cSld>
  <p:clrMapOvr>
    <a:masterClrMapping/>
  </p:clrMapOvr>
  <p:transition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14CC4A6-9A67-492B-8724-01D30095A078}"/>
              </a:ext>
            </a:extLst>
          </p:cNvPr>
          <p:cNvSpPr/>
          <p:nvPr/>
        </p:nvSpPr>
        <p:spPr>
          <a:xfrm>
            <a:off x="-63342" y="202053"/>
            <a:ext cx="2108041" cy="446217"/>
          </a:xfrm>
          <a:prstGeom prst="rect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Google Shape;163;p19">
            <a:extLst>
              <a:ext uri="{FF2B5EF4-FFF2-40B4-BE49-F238E27FC236}">
                <a16:creationId xmlns:a16="http://schemas.microsoft.com/office/drawing/2014/main" id="{AC7FDABD-BDBC-4399-AB21-6F8BE7F8DE10}"/>
              </a:ext>
            </a:extLst>
          </p:cNvPr>
          <p:cNvSpPr txBox="1">
            <a:spLocks/>
          </p:cNvSpPr>
          <p:nvPr/>
        </p:nvSpPr>
        <p:spPr>
          <a:xfrm>
            <a:off x="-1" y="300294"/>
            <a:ext cx="2044699" cy="25773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>
                <a:solidFill>
                  <a:schemeClr val="accent3"/>
                </a:solidFill>
                <a:latin typeface="Montserrat Medium" pitchFamily="2" charset="0"/>
                <a:ea typeface="Lato Light"/>
                <a:cs typeface="Lato Light"/>
              </a:rPr>
              <a:t>#2</a:t>
            </a:r>
            <a:r>
              <a:rPr lang="en-US">
                <a:solidFill>
                  <a:schemeClr val="bg1"/>
                </a:solidFill>
                <a:latin typeface="Montserrat Medium" panose="00000600000000000000" pitchFamily="2" charset="0"/>
              </a:rPr>
              <a:t> ProductZone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916952D-CDE0-4A9A-A9F7-366AE9F58242}"/>
              </a:ext>
            </a:extLst>
          </p:cNvPr>
          <p:cNvSpPr txBox="1"/>
          <p:nvPr/>
        </p:nvSpPr>
        <p:spPr>
          <a:xfrm>
            <a:off x="442908" y="2119409"/>
            <a:ext cx="898502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Clr>
                <a:schemeClr val="dk1"/>
              </a:buClr>
              <a:buSzPts val="1100"/>
              <a:buNone/>
              <a:defRPr sz="1000">
                <a:solidFill>
                  <a:schemeClr val="accent4"/>
                </a:solidFill>
                <a:latin typeface="Lato Light"/>
                <a:ea typeface="Lato Light"/>
                <a:cs typeface="Lato Light"/>
              </a:defRPr>
            </a:lvl1pPr>
          </a:lstStyle>
          <a:p>
            <a:pPr algn="l"/>
            <a:r>
              <a:rPr lang="en-US" sz="1050" b="1">
                <a:latin typeface="Montserrat" panose="00000500000000000000" pitchFamily="2" charset="0"/>
              </a:rPr>
              <a:t>Context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942E210-3763-4D33-978C-B3B2033E7728}"/>
              </a:ext>
            </a:extLst>
          </p:cNvPr>
          <p:cNvSpPr txBox="1"/>
          <p:nvPr/>
        </p:nvSpPr>
        <p:spPr>
          <a:xfrm>
            <a:off x="1791582" y="2097809"/>
            <a:ext cx="6027618" cy="7323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100">
                <a:solidFill>
                  <a:schemeClr val="bg1"/>
                </a:solidFill>
                <a:latin typeface="Montserrat" panose="00000500000000000000" pitchFamily="2" charset="0"/>
              </a:rPr>
              <a:t>Builders, innovators or SMEs have a change-making technology idea</a:t>
            </a:r>
          </a:p>
          <a:p>
            <a:pPr>
              <a:lnSpc>
                <a:spcPct val="130000"/>
              </a:lnSpc>
            </a:pPr>
            <a:r>
              <a:rPr lang="en-US" sz="1100">
                <a:solidFill>
                  <a:srgbClr val="D0F09F"/>
                </a:solidFill>
                <a:latin typeface="Montserrat" panose="00000500000000000000" pitchFamily="2" charset="0"/>
              </a:rPr>
              <a:t>Desire to share works to promote, get feedback</a:t>
            </a:r>
          </a:p>
          <a:p>
            <a:pPr>
              <a:lnSpc>
                <a:spcPct val="130000"/>
              </a:lnSpc>
            </a:pPr>
            <a:r>
              <a:rPr lang="en-US" sz="1100">
                <a:solidFill>
                  <a:srgbClr val="D0F09F"/>
                </a:solidFill>
                <a:latin typeface="Montserrat" panose="00000500000000000000" pitchFamily="2" charset="0"/>
              </a:rPr>
              <a:t>Find partners or mentors </a:t>
            </a:r>
            <a:r>
              <a:rPr lang="en-US" sz="1100">
                <a:solidFill>
                  <a:schemeClr val="bg1"/>
                </a:solidFill>
                <a:latin typeface="Montserrat" panose="00000500000000000000" pitchFamily="2" charset="0"/>
              </a:rPr>
              <a:t>for a project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13B9F68-BB1B-4A04-9566-031EAF995831}"/>
              </a:ext>
            </a:extLst>
          </p:cNvPr>
          <p:cNvSpPr txBox="1"/>
          <p:nvPr/>
        </p:nvSpPr>
        <p:spPr>
          <a:xfrm>
            <a:off x="442908" y="839317"/>
            <a:ext cx="1569332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Clr>
                <a:schemeClr val="dk1"/>
              </a:buClr>
              <a:buSzPts val="1100"/>
              <a:buNone/>
              <a:defRPr sz="1000" b="1">
                <a:solidFill>
                  <a:schemeClr val="accent1"/>
                </a:solidFill>
                <a:latin typeface="Montserrat" panose="00000500000000000000" pitchFamily="2" charset="0"/>
                <a:ea typeface="Lato Light"/>
                <a:cs typeface="Lato Light"/>
              </a:defRPr>
            </a:lvl1pPr>
          </a:lstStyle>
          <a:p>
            <a:pPr algn="l"/>
            <a:r>
              <a:rPr lang="vi-VN" sz="1050"/>
              <a:t>Target audience</a:t>
            </a:r>
            <a:endParaRPr lang="en-US" sz="105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F0A08C4C-FA6C-44F2-AD77-8D1760442F22}"/>
              </a:ext>
            </a:extLst>
          </p:cNvPr>
          <p:cNvSpPr txBox="1"/>
          <p:nvPr/>
        </p:nvSpPr>
        <p:spPr>
          <a:xfrm>
            <a:off x="442908" y="3346746"/>
            <a:ext cx="898502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Clr>
                <a:schemeClr val="dk1"/>
              </a:buClr>
              <a:buSzPts val="1100"/>
              <a:buNone/>
              <a:defRPr sz="1000" b="1">
                <a:solidFill>
                  <a:schemeClr val="accent3"/>
                </a:solidFill>
                <a:latin typeface="Montserrat" panose="00000500000000000000" pitchFamily="2" charset="0"/>
                <a:ea typeface="Lato Light"/>
                <a:cs typeface="Lato Light"/>
              </a:defRPr>
            </a:lvl1pPr>
          </a:lstStyle>
          <a:p>
            <a:pPr algn="l"/>
            <a:r>
              <a:rPr lang="vi-VN" sz="1050"/>
              <a:t>Solution</a:t>
            </a:r>
            <a:endParaRPr lang="en-US" sz="105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AE70A858-DE10-4695-8186-C0BD60946FFF}"/>
              </a:ext>
            </a:extLst>
          </p:cNvPr>
          <p:cNvSpPr txBox="1"/>
          <p:nvPr/>
        </p:nvSpPr>
        <p:spPr>
          <a:xfrm>
            <a:off x="1793940" y="3348471"/>
            <a:ext cx="4858860" cy="158197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30000"/>
              </a:lnSpc>
              <a:defRPr sz="1100">
                <a:solidFill>
                  <a:schemeClr val="bg1"/>
                </a:solidFill>
                <a:latin typeface="Montserrat" panose="00000500000000000000" pitchFamily="2" charset="0"/>
              </a:defRPr>
            </a:lvl1pPr>
          </a:lstStyle>
          <a:p>
            <a:r>
              <a:rPr lang="en-US"/>
              <a:t>Create a platform that:</a:t>
            </a:r>
            <a:endParaRPr lang="vi-VN"/>
          </a:p>
          <a:p>
            <a:r>
              <a:rPr lang="en-US"/>
              <a:t>+ Allow everyone </a:t>
            </a:r>
            <a:r>
              <a:rPr lang="en-US">
                <a:solidFill>
                  <a:srgbClr val="A8DBA7"/>
                </a:solidFill>
              </a:rPr>
              <a:t>to share and discover new products/ideas</a:t>
            </a:r>
          </a:p>
          <a:p>
            <a:r>
              <a:rPr lang="en-US"/>
              <a:t>+ Promote innovation and creativity</a:t>
            </a:r>
          </a:p>
          <a:p>
            <a:r>
              <a:rPr lang="en-US"/>
              <a:t>+ Includes a comment/voting system</a:t>
            </a:r>
          </a:p>
          <a:p>
            <a:r>
              <a:rPr lang="en-US"/>
              <a:t>+ Outstanding </a:t>
            </a:r>
            <a:r>
              <a:rPr lang="en-US">
                <a:solidFill>
                  <a:srgbClr val="A8DBA7"/>
                </a:solidFill>
              </a:rPr>
              <a:t>ideas will be featured</a:t>
            </a:r>
          </a:p>
          <a:p>
            <a:r>
              <a:rPr lang="en-US"/>
              <a:t>+ Startup </a:t>
            </a:r>
            <a:r>
              <a:rPr lang="en-US">
                <a:solidFill>
                  <a:srgbClr val="A8DBA7"/>
                </a:solidFill>
              </a:rPr>
              <a:t>find angel investors</a:t>
            </a:r>
          </a:p>
          <a:p>
            <a:r>
              <a:rPr lang="en-US"/>
              <a:t>+ Founder </a:t>
            </a:r>
            <a:r>
              <a:rPr lang="en-US">
                <a:solidFill>
                  <a:srgbClr val="A8DBA7"/>
                </a:solidFill>
              </a:rPr>
              <a:t>find teammates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FB0E1ED-B37F-4834-916D-4FA6DCB5EF92}"/>
              </a:ext>
            </a:extLst>
          </p:cNvPr>
          <p:cNvSpPr txBox="1"/>
          <p:nvPr/>
        </p:nvSpPr>
        <p:spPr>
          <a:xfrm>
            <a:off x="1793940" y="841160"/>
            <a:ext cx="2846486" cy="121687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1100">
                <a:solidFill>
                  <a:schemeClr val="bg1"/>
                </a:solidFill>
                <a:latin typeface="Montserrat Light" panose="00000400000000000000" pitchFamily="2" charset="0"/>
              </a:defRPr>
            </a:lvl1pPr>
          </a:lstStyle>
          <a:p>
            <a:pPr>
              <a:lnSpc>
                <a:spcPct val="130000"/>
              </a:lnSpc>
            </a:pPr>
            <a:r>
              <a:rPr lang="en-US">
                <a:latin typeface="Montserrat" panose="00000500000000000000" pitchFamily="2" charset="0"/>
              </a:rPr>
              <a:t>Product Maker</a:t>
            </a:r>
          </a:p>
          <a:p>
            <a:pPr>
              <a:lnSpc>
                <a:spcPct val="130000"/>
              </a:lnSpc>
            </a:pPr>
            <a:r>
              <a:rPr lang="en-US">
                <a:latin typeface="Montserrat" panose="00000500000000000000" pitchFamily="2" charset="0"/>
              </a:rPr>
              <a:t>Founder</a:t>
            </a:r>
          </a:p>
          <a:p>
            <a:pPr>
              <a:lnSpc>
                <a:spcPct val="130000"/>
              </a:lnSpc>
            </a:pPr>
            <a:r>
              <a:rPr lang="en-US">
                <a:latin typeface="Montserrat" panose="00000500000000000000" pitchFamily="2" charset="0"/>
              </a:rPr>
              <a:t>Investor</a:t>
            </a:r>
          </a:p>
          <a:p>
            <a:pPr>
              <a:lnSpc>
                <a:spcPct val="130000"/>
              </a:lnSpc>
            </a:pPr>
            <a:r>
              <a:rPr lang="en-US">
                <a:latin typeface="Montserrat" panose="00000500000000000000" pitchFamily="2" charset="0"/>
              </a:rPr>
              <a:t>Mentor</a:t>
            </a:r>
          </a:p>
          <a:p>
            <a:pPr>
              <a:lnSpc>
                <a:spcPct val="165000"/>
              </a:lnSpc>
            </a:pPr>
            <a:r>
              <a:rPr lang="en-US">
                <a:latin typeface="Montserrat" panose="00000500000000000000" pitchFamily="2" charset="0"/>
              </a:rPr>
              <a:t>Age: Gen X – Gen 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E12B7E-0082-9BED-7565-C02EF9B2C6F1}"/>
              </a:ext>
            </a:extLst>
          </p:cNvPr>
          <p:cNvSpPr txBox="1"/>
          <p:nvPr/>
        </p:nvSpPr>
        <p:spPr>
          <a:xfrm>
            <a:off x="1791582" y="2811396"/>
            <a:ext cx="6027618" cy="5122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100">
                <a:solidFill>
                  <a:srgbClr val="D0F09F"/>
                </a:solidFill>
                <a:latin typeface="Montserrat" panose="00000500000000000000" pitchFamily="2" charset="0"/>
              </a:rPr>
              <a:t>Investors find new ideas </a:t>
            </a:r>
            <a:r>
              <a:rPr lang="en-US" sz="1100">
                <a:solidFill>
                  <a:schemeClr val="bg1"/>
                </a:solidFill>
                <a:latin typeface="Montserrat" panose="00000500000000000000" pitchFamily="2" charset="0"/>
              </a:rPr>
              <a:t>with development potential</a:t>
            </a:r>
          </a:p>
          <a:p>
            <a:pPr>
              <a:lnSpc>
                <a:spcPct val="130000"/>
              </a:lnSpc>
            </a:pPr>
            <a:r>
              <a:rPr lang="en-US" sz="1100">
                <a:solidFill>
                  <a:schemeClr val="bg1"/>
                </a:solidFill>
                <a:latin typeface="Montserrat" panose="00000500000000000000" pitchFamily="2" charset="0"/>
              </a:rPr>
              <a:t>Search from many different sources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8DFC78B-8902-8043-5BB4-37109CB71AF4}"/>
              </a:ext>
            </a:extLst>
          </p:cNvPr>
          <p:cNvGrpSpPr/>
          <p:nvPr/>
        </p:nvGrpSpPr>
        <p:grpSpPr>
          <a:xfrm>
            <a:off x="5580121" y="3049699"/>
            <a:ext cx="4478157" cy="2534105"/>
            <a:chOff x="-820557" y="0"/>
            <a:chExt cx="11382111" cy="6440924"/>
          </a:xfrm>
        </p:grpSpPr>
        <p:pic>
          <p:nvPicPr>
            <p:cNvPr id="5" name="Graphic 4">
              <a:extLst>
                <a:ext uri="{FF2B5EF4-FFF2-40B4-BE49-F238E27FC236}">
                  <a16:creationId xmlns:a16="http://schemas.microsoft.com/office/drawing/2014/main" id="{F86D1DC7-D20E-6986-8B68-AE8A4DC7386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alphaModFix amt="3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l="16470" t="24967" r="10011" b="24494"/>
            <a:stretch/>
          </p:blipFill>
          <p:spPr>
            <a:xfrm>
              <a:off x="-820557" y="0"/>
              <a:ext cx="11382111" cy="6440924"/>
            </a:xfrm>
            <a:prstGeom prst="flowChartDecision">
              <a:avLst/>
            </a:prstGeom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CE52851-C915-42B1-A4B5-5F8C379A9888}"/>
                </a:ext>
              </a:extLst>
            </p:cNvPr>
            <p:cNvGrpSpPr/>
            <p:nvPr/>
          </p:nvGrpSpPr>
          <p:grpSpPr>
            <a:xfrm>
              <a:off x="5360387" y="1120975"/>
              <a:ext cx="1555750" cy="991161"/>
              <a:chOff x="6242556" y="1342566"/>
              <a:chExt cx="1555750" cy="991161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FC8CD0C-0BA1-6683-C93D-4E0C7F619082}"/>
                  </a:ext>
                </a:extLst>
              </p:cNvPr>
              <p:cNvSpPr txBox="1"/>
              <p:nvPr/>
            </p:nvSpPr>
            <p:spPr>
              <a:xfrm>
                <a:off x="6242556" y="1342566"/>
                <a:ext cx="1555750" cy="46936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defPPr>
                <a:lvl1pPr>
                  <a:defRPr sz="1100">
                    <a:solidFill>
                      <a:schemeClr val="bg1"/>
                    </a:solidFill>
                    <a:latin typeface="Montserrat" panose="00000500000000000000" pitchFamily="2" charset="0"/>
                  </a:defRPr>
                </a:lvl1pPr>
              </a:lstStyle>
              <a:p>
                <a:pPr algn="ctr"/>
                <a:r>
                  <a:rPr lang="en-US" sz="600"/>
                  <a:t>Webflow</a:t>
                </a:r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3FA0660E-9B66-C559-4A61-30AE31CF93EC}"/>
                  </a:ext>
                </a:extLst>
              </p:cNvPr>
              <p:cNvGrpSpPr/>
              <p:nvPr/>
            </p:nvGrpSpPr>
            <p:grpSpPr>
              <a:xfrm>
                <a:off x="6595978" y="1854449"/>
                <a:ext cx="848906" cy="479278"/>
                <a:chOff x="2986082" y="3207700"/>
                <a:chExt cx="848906" cy="479278"/>
              </a:xfrm>
            </p:grpSpPr>
            <p:sp>
              <p:nvSpPr>
                <p:cNvPr id="11" name="Google Shape;411;p26">
                  <a:extLst>
                    <a:ext uri="{FF2B5EF4-FFF2-40B4-BE49-F238E27FC236}">
                      <a16:creationId xmlns:a16="http://schemas.microsoft.com/office/drawing/2014/main" id="{6B88B8B4-8557-E422-D5D3-EA563FCC74F5}"/>
                    </a:ext>
                  </a:extLst>
                </p:cNvPr>
                <p:cNvSpPr/>
                <p:nvPr/>
              </p:nvSpPr>
              <p:spPr>
                <a:xfrm>
                  <a:off x="2986082" y="3401788"/>
                  <a:ext cx="347138" cy="2663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80" h="36891" extrusionOk="0">
                      <a:moveTo>
                        <a:pt x="5971" y="0"/>
                      </a:moveTo>
                      <a:lnTo>
                        <a:pt x="5971" y="0"/>
                      </a:lnTo>
                      <a:cubicBezTo>
                        <a:pt x="0" y="3479"/>
                        <a:pt x="26" y="9138"/>
                        <a:pt x="6049" y="12617"/>
                      </a:cubicBezTo>
                      <a:lnTo>
                        <a:pt x="48080" y="36890"/>
                      </a:lnTo>
                      <a:lnTo>
                        <a:pt x="24040" y="23001"/>
                      </a:lnTo>
                      <a:lnTo>
                        <a:pt x="30426" y="19289"/>
                      </a:lnTo>
                      <a:lnTo>
                        <a:pt x="12436" y="8905"/>
                      </a:lnTo>
                      <a:cubicBezTo>
                        <a:pt x="9943" y="7477"/>
                        <a:pt x="9943" y="5140"/>
                        <a:pt x="12410" y="3713"/>
                      </a:cubicBezTo>
                      <a:lnTo>
                        <a:pt x="5971" y="0"/>
                      </a:lnTo>
                      <a:close/>
                    </a:path>
                  </a:pathLst>
                </a:custGeom>
                <a:solidFill>
                  <a:srgbClr val="3B424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6" name="Google Shape;412;p26">
                  <a:extLst>
                    <a:ext uri="{FF2B5EF4-FFF2-40B4-BE49-F238E27FC236}">
                      <a16:creationId xmlns:a16="http://schemas.microsoft.com/office/drawing/2014/main" id="{902B94A8-AB51-655D-A975-28004F821FA1}"/>
                    </a:ext>
                  </a:extLst>
                </p:cNvPr>
                <p:cNvSpPr/>
                <p:nvPr/>
              </p:nvSpPr>
              <p:spPr>
                <a:xfrm>
                  <a:off x="3029193" y="3207700"/>
                  <a:ext cx="805795" cy="4792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606" h="66382" extrusionOk="0">
                      <a:moveTo>
                        <a:pt x="52629" y="0"/>
                      </a:moveTo>
                      <a:cubicBezTo>
                        <a:pt x="48690" y="0"/>
                        <a:pt x="44757" y="870"/>
                        <a:pt x="41771" y="2609"/>
                      </a:cubicBezTo>
                      <a:lnTo>
                        <a:pt x="0" y="26882"/>
                      </a:lnTo>
                      <a:lnTo>
                        <a:pt x="6413" y="30595"/>
                      </a:lnTo>
                      <a:lnTo>
                        <a:pt x="48184" y="6321"/>
                      </a:lnTo>
                      <a:cubicBezTo>
                        <a:pt x="49417" y="5608"/>
                        <a:pt x="51039" y="5251"/>
                        <a:pt x="52662" y="5251"/>
                      </a:cubicBezTo>
                      <a:cubicBezTo>
                        <a:pt x="54284" y="5251"/>
                        <a:pt x="55907" y="5608"/>
                        <a:pt x="57140" y="6321"/>
                      </a:cubicBezTo>
                      <a:lnTo>
                        <a:pt x="99171" y="30595"/>
                      </a:lnTo>
                      <a:cubicBezTo>
                        <a:pt x="101663" y="32022"/>
                        <a:pt x="101663" y="34359"/>
                        <a:pt x="99222" y="35787"/>
                      </a:cubicBezTo>
                      <a:lnTo>
                        <a:pt x="57452" y="60060"/>
                      </a:lnTo>
                      <a:cubicBezTo>
                        <a:pt x="56218" y="60774"/>
                        <a:pt x="54596" y="61131"/>
                        <a:pt x="52973" y="61131"/>
                      </a:cubicBezTo>
                      <a:cubicBezTo>
                        <a:pt x="51351" y="61131"/>
                        <a:pt x="49728" y="60774"/>
                        <a:pt x="48495" y="60060"/>
                      </a:cubicBezTo>
                      <a:lnTo>
                        <a:pt x="24430" y="46171"/>
                      </a:lnTo>
                      <a:lnTo>
                        <a:pt x="18069" y="49883"/>
                      </a:lnTo>
                      <a:lnTo>
                        <a:pt x="42109" y="63772"/>
                      </a:lnTo>
                      <a:cubicBezTo>
                        <a:pt x="45120" y="65512"/>
                        <a:pt x="49066" y="66381"/>
                        <a:pt x="53006" y="66381"/>
                      </a:cubicBezTo>
                      <a:cubicBezTo>
                        <a:pt x="56945" y="66381"/>
                        <a:pt x="60878" y="65512"/>
                        <a:pt x="63864" y="63772"/>
                      </a:cubicBezTo>
                      <a:lnTo>
                        <a:pt x="105635" y="39499"/>
                      </a:lnTo>
                      <a:cubicBezTo>
                        <a:pt x="111606" y="36020"/>
                        <a:pt x="111580" y="30361"/>
                        <a:pt x="105557" y="26882"/>
                      </a:cubicBezTo>
                      <a:lnTo>
                        <a:pt x="63526" y="2609"/>
                      </a:lnTo>
                      <a:cubicBezTo>
                        <a:pt x="60515" y="870"/>
                        <a:pt x="56569" y="0"/>
                        <a:pt x="52629" y="0"/>
                      </a:cubicBezTo>
                      <a:close/>
                    </a:path>
                  </a:pathLst>
                </a:custGeom>
                <a:solidFill>
                  <a:srgbClr val="589E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D79284A3-F547-F893-3BF7-BD307E80BD69}"/>
                </a:ext>
              </a:extLst>
            </p:cNvPr>
            <p:cNvGrpSpPr/>
            <p:nvPr/>
          </p:nvGrpSpPr>
          <p:grpSpPr>
            <a:xfrm>
              <a:off x="4572000" y="2945032"/>
              <a:ext cx="2208107" cy="981739"/>
              <a:chOff x="3360047" y="1342566"/>
              <a:chExt cx="2208107" cy="981739"/>
            </a:xfrm>
          </p:grpSpPr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E90E5AD6-86C0-4763-4DA9-AA0134AB5A1E}"/>
                  </a:ext>
                </a:extLst>
              </p:cNvPr>
              <p:cNvSpPr txBox="1"/>
              <p:nvPr/>
            </p:nvSpPr>
            <p:spPr>
              <a:xfrm>
                <a:off x="3360047" y="1342566"/>
                <a:ext cx="2208107" cy="46936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>
                  <a:defRPr sz="1100">
                    <a:solidFill>
                      <a:schemeClr val="bg1"/>
                    </a:solidFill>
                    <a:latin typeface="Montserrat" panose="00000500000000000000" pitchFamily="2" charset="0"/>
                  </a:defRPr>
                </a:lvl1pPr>
              </a:lstStyle>
              <a:p>
                <a:pPr algn="ctr"/>
                <a:r>
                  <a:rPr lang="en-US" sz="600"/>
                  <a:t>Framer</a:t>
                </a:r>
              </a:p>
            </p:txBody>
          </p:sp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71D7DE49-1ECB-8CCA-D79F-3FCCDCD77896}"/>
                  </a:ext>
                </a:extLst>
              </p:cNvPr>
              <p:cNvGrpSpPr/>
              <p:nvPr/>
            </p:nvGrpSpPr>
            <p:grpSpPr>
              <a:xfrm>
                <a:off x="4053344" y="1845027"/>
                <a:ext cx="848905" cy="479278"/>
                <a:chOff x="2021336" y="3209611"/>
                <a:chExt cx="848905" cy="479278"/>
              </a:xfrm>
            </p:grpSpPr>
            <p:sp>
              <p:nvSpPr>
                <p:cNvPr id="20" name="Google Shape;413;p26">
                  <a:extLst>
                    <a:ext uri="{FF2B5EF4-FFF2-40B4-BE49-F238E27FC236}">
                      <a16:creationId xmlns:a16="http://schemas.microsoft.com/office/drawing/2014/main" id="{FF68C3C5-6F59-C55B-D786-889595BDF060}"/>
                    </a:ext>
                  </a:extLst>
                </p:cNvPr>
                <p:cNvSpPr/>
                <p:nvPr/>
              </p:nvSpPr>
              <p:spPr>
                <a:xfrm>
                  <a:off x="2064446" y="3209611"/>
                  <a:ext cx="805795" cy="4792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606" h="66382" extrusionOk="0">
                      <a:moveTo>
                        <a:pt x="52629" y="0"/>
                      </a:moveTo>
                      <a:cubicBezTo>
                        <a:pt x="48690" y="0"/>
                        <a:pt x="44756" y="870"/>
                        <a:pt x="41771" y="2609"/>
                      </a:cubicBezTo>
                      <a:lnTo>
                        <a:pt x="0" y="26883"/>
                      </a:lnTo>
                      <a:lnTo>
                        <a:pt x="6412" y="30595"/>
                      </a:lnTo>
                      <a:lnTo>
                        <a:pt x="48183" y="6322"/>
                      </a:lnTo>
                      <a:cubicBezTo>
                        <a:pt x="49416" y="5608"/>
                        <a:pt x="51032" y="5251"/>
                        <a:pt x="52652" y="5251"/>
                      </a:cubicBezTo>
                      <a:cubicBezTo>
                        <a:pt x="54271" y="5251"/>
                        <a:pt x="55894" y="5608"/>
                        <a:pt x="57140" y="6322"/>
                      </a:cubicBezTo>
                      <a:lnTo>
                        <a:pt x="99170" y="30595"/>
                      </a:lnTo>
                      <a:cubicBezTo>
                        <a:pt x="101662" y="32023"/>
                        <a:pt x="101662" y="34359"/>
                        <a:pt x="99196" y="35787"/>
                      </a:cubicBezTo>
                      <a:lnTo>
                        <a:pt x="57425" y="60060"/>
                      </a:lnTo>
                      <a:cubicBezTo>
                        <a:pt x="56192" y="60774"/>
                        <a:pt x="54576" y="61131"/>
                        <a:pt x="52957" y="61131"/>
                      </a:cubicBezTo>
                      <a:cubicBezTo>
                        <a:pt x="51338" y="61131"/>
                        <a:pt x="49715" y="60774"/>
                        <a:pt x="48469" y="60060"/>
                      </a:cubicBezTo>
                      <a:lnTo>
                        <a:pt x="42083" y="63773"/>
                      </a:lnTo>
                      <a:cubicBezTo>
                        <a:pt x="45094" y="65512"/>
                        <a:pt x="49040" y="66382"/>
                        <a:pt x="52983" y="66382"/>
                      </a:cubicBezTo>
                      <a:cubicBezTo>
                        <a:pt x="56926" y="66382"/>
                        <a:pt x="60865" y="65512"/>
                        <a:pt x="63864" y="63773"/>
                      </a:cubicBezTo>
                      <a:lnTo>
                        <a:pt x="105634" y="39499"/>
                      </a:lnTo>
                      <a:cubicBezTo>
                        <a:pt x="111605" y="36021"/>
                        <a:pt x="111579" y="30361"/>
                        <a:pt x="105583" y="26883"/>
                      </a:cubicBezTo>
                      <a:lnTo>
                        <a:pt x="63526" y="2609"/>
                      </a:lnTo>
                      <a:cubicBezTo>
                        <a:pt x="60515" y="870"/>
                        <a:pt x="56569" y="0"/>
                        <a:pt x="52629" y="0"/>
                      </a:cubicBezTo>
                      <a:close/>
                    </a:path>
                  </a:pathLst>
                </a:custGeom>
                <a:solidFill>
                  <a:srgbClr val="77BE9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2" name="Google Shape;414;p26">
                  <a:extLst>
                    <a:ext uri="{FF2B5EF4-FFF2-40B4-BE49-F238E27FC236}">
                      <a16:creationId xmlns:a16="http://schemas.microsoft.com/office/drawing/2014/main" id="{FCABEAF2-78C7-6490-F051-AC067D321054}"/>
                    </a:ext>
                  </a:extLst>
                </p:cNvPr>
                <p:cNvSpPr/>
                <p:nvPr/>
              </p:nvSpPr>
              <p:spPr>
                <a:xfrm>
                  <a:off x="2021336" y="3228448"/>
                  <a:ext cx="393244" cy="4416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466" h="61164" extrusionOk="0">
                      <a:moveTo>
                        <a:pt x="47742" y="0"/>
                      </a:moveTo>
                      <a:lnTo>
                        <a:pt x="5971" y="24274"/>
                      </a:lnTo>
                      <a:lnTo>
                        <a:pt x="5993" y="24286"/>
                      </a:lnTo>
                      <a:lnTo>
                        <a:pt x="5993" y="24286"/>
                      </a:lnTo>
                      <a:lnTo>
                        <a:pt x="47742" y="0"/>
                      </a:lnTo>
                      <a:close/>
                      <a:moveTo>
                        <a:pt x="5993" y="24286"/>
                      </a:moveTo>
                      <a:lnTo>
                        <a:pt x="5971" y="24299"/>
                      </a:lnTo>
                      <a:cubicBezTo>
                        <a:pt x="0" y="27778"/>
                        <a:pt x="26" y="33412"/>
                        <a:pt x="6049" y="36890"/>
                      </a:cubicBezTo>
                      <a:lnTo>
                        <a:pt x="48079" y="61164"/>
                      </a:lnTo>
                      <a:lnTo>
                        <a:pt x="54466" y="57451"/>
                      </a:lnTo>
                      <a:lnTo>
                        <a:pt x="12409" y="33178"/>
                      </a:lnTo>
                      <a:cubicBezTo>
                        <a:pt x="9943" y="31750"/>
                        <a:pt x="9917" y="29414"/>
                        <a:pt x="12383" y="27986"/>
                      </a:cubicBezTo>
                      <a:lnTo>
                        <a:pt x="5993" y="24286"/>
                      </a:lnTo>
                      <a:close/>
                    </a:path>
                  </a:pathLst>
                </a:custGeom>
                <a:solidFill>
                  <a:srgbClr val="3B424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EA6FA9BF-8037-63AA-2E37-14DC6BCC1E2E}"/>
                </a:ext>
              </a:extLst>
            </p:cNvPr>
            <p:cNvGrpSpPr/>
            <p:nvPr/>
          </p:nvGrpSpPr>
          <p:grpSpPr>
            <a:xfrm>
              <a:off x="1733975" y="2729589"/>
              <a:ext cx="1483361" cy="981746"/>
              <a:chOff x="1253201" y="1342566"/>
              <a:chExt cx="1483361" cy="981746"/>
            </a:xfrm>
          </p:grpSpPr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B2C184C8-CCB4-BBFC-7A55-72ED4A94EF58}"/>
                  </a:ext>
                </a:extLst>
              </p:cNvPr>
              <p:cNvSpPr txBox="1"/>
              <p:nvPr/>
            </p:nvSpPr>
            <p:spPr>
              <a:xfrm>
                <a:off x="1253201" y="1342566"/>
                <a:ext cx="1483361" cy="508479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defPPr>
                <a:lvl1pPr>
                  <a:defRPr sz="1100">
                    <a:solidFill>
                      <a:schemeClr val="bg1"/>
                    </a:solidFill>
                    <a:latin typeface="Montserrat" panose="00000500000000000000" pitchFamily="2" charset="0"/>
                  </a:defRPr>
                </a:lvl1pPr>
              </a:lstStyle>
              <a:p>
                <a:pPr algn="ctr"/>
                <a:r>
                  <a:rPr lang="en-US" sz="700"/>
                  <a:t>Notion</a:t>
                </a:r>
              </a:p>
            </p:txBody>
          </p:sp>
          <p:grpSp>
            <p:nvGrpSpPr>
              <p:cNvPr id="26" name="Group 25">
                <a:extLst>
                  <a:ext uri="{FF2B5EF4-FFF2-40B4-BE49-F238E27FC236}">
                    <a16:creationId xmlns:a16="http://schemas.microsoft.com/office/drawing/2014/main" id="{4577C8B5-0855-9B75-E331-C78706A3CEDB}"/>
                  </a:ext>
                </a:extLst>
              </p:cNvPr>
              <p:cNvGrpSpPr/>
              <p:nvPr/>
            </p:nvGrpSpPr>
            <p:grpSpPr>
              <a:xfrm>
                <a:off x="1594507" y="1845027"/>
                <a:ext cx="848905" cy="479285"/>
                <a:chOff x="1092763" y="3222511"/>
                <a:chExt cx="848905" cy="479285"/>
              </a:xfrm>
            </p:grpSpPr>
            <p:sp>
              <p:nvSpPr>
                <p:cNvPr id="27" name="Google Shape;410;p26">
                  <a:extLst>
                    <a:ext uri="{FF2B5EF4-FFF2-40B4-BE49-F238E27FC236}">
                      <a16:creationId xmlns:a16="http://schemas.microsoft.com/office/drawing/2014/main" id="{5DF28E2D-F222-A53E-B8DC-74E4EC923931}"/>
                    </a:ext>
                  </a:extLst>
                </p:cNvPr>
                <p:cNvSpPr/>
                <p:nvPr/>
              </p:nvSpPr>
              <p:spPr>
                <a:xfrm>
                  <a:off x="1135873" y="3222511"/>
                  <a:ext cx="805795" cy="2851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606" h="39500" extrusionOk="0">
                      <a:moveTo>
                        <a:pt x="52629" y="1"/>
                      </a:moveTo>
                      <a:cubicBezTo>
                        <a:pt x="48690" y="1"/>
                        <a:pt x="44757" y="870"/>
                        <a:pt x="41771" y="2610"/>
                      </a:cubicBezTo>
                      <a:lnTo>
                        <a:pt x="0" y="26883"/>
                      </a:lnTo>
                      <a:lnTo>
                        <a:pt x="6439" y="30569"/>
                      </a:lnTo>
                      <a:lnTo>
                        <a:pt x="48183" y="6322"/>
                      </a:lnTo>
                      <a:cubicBezTo>
                        <a:pt x="49417" y="5608"/>
                        <a:pt x="51039" y="5251"/>
                        <a:pt x="52662" y="5251"/>
                      </a:cubicBezTo>
                      <a:cubicBezTo>
                        <a:pt x="54284" y="5251"/>
                        <a:pt x="55907" y="5608"/>
                        <a:pt x="57140" y="6322"/>
                      </a:cubicBezTo>
                      <a:lnTo>
                        <a:pt x="99196" y="30569"/>
                      </a:lnTo>
                      <a:cubicBezTo>
                        <a:pt x="101663" y="32023"/>
                        <a:pt x="101663" y="34334"/>
                        <a:pt x="99222" y="35762"/>
                      </a:cubicBezTo>
                      <a:lnTo>
                        <a:pt x="105635" y="39500"/>
                      </a:lnTo>
                      <a:cubicBezTo>
                        <a:pt x="111606" y="36021"/>
                        <a:pt x="111580" y="30362"/>
                        <a:pt x="105557" y="26883"/>
                      </a:cubicBezTo>
                      <a:lnTo>
                        <a:pt x="63526" y="2610"/>
                      </a:lnTo>
                      <a:cubicBezTo>
                        <a:pt x="60515" y="870"/>
                        <a:pt x="56569" y="1"/>
                        <a:pt x="52629" y="1"/>
                      </a:cubicBezTo>
                      <a:close/>
                    </a:path>
                  </a:pathLst>
                </a:custGeom>
                <a:solidFill>
                  <a:srgbClr val="A8DBA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8" name="Google Shape;415;p26">
                  <a:extLst>
                    <a:ext uri="{FF2B5EF4-FFF2-40B4-BE49-F238E27FC236}">
                      <a16:creationId xmlns:a16="http://schemas.microsoft.com/office/drawing/2014/main" id="{C1A39C3E-1836-F5E3-0600-934693424E95}"/>
                    </a:ext>
                  </a:extLst>
                </p:cNvPr>
                <p:cNvSpPr/>
                <p:nvPr/>
              </p:nvSpPr>
              <p:spPr>
                <a:xfrm>
                  <a:off x="1092763" y="3241348"/>
                  <a:ext cx="805793" cy="4604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1606" h="63774" extrusionOk="0">
                      <a:moveTo>
                        <a:pt x="47742" y="1"/>
                      </a:moveTo>
                      <a:lnTo>
                        <a:pt x="5971" y="24274"/>
                      </a:lnTo>
                      <a:lnTo>
                        <a:pt x="5984" y="24281"/>
                      </a:lnTo>
                      <a:lnTo>
                        <a:pt x="5984" y="24281"/>
                      </a:lnTo>
                      <a:cubicBezTo>
                        <a:pt x="5989" y="24279"/>
                        <a:pt x="5993" y="24276"/>
                        <a:pt x="5997" y="24274"/>
                      </a:cubicBezTo>
                      <a:lnTo>
                        <a:pt x="47742" y="1"/>
                      </a:lnTo>
                      <a:close/>
                      <a:moveTo>
                        <a:pt x="63111" y="3713"/>
                      </a:moveTo>
                      <a:lnTo>
                        <a:pt x="105167" y="27986"/>
                      </a:lnTo>
                      <a:cubicBezTo>
                        <a:pt x="106400" y="28700"/>
                        <a:pt x="107017" y="29641"/>
                        <a:pt x="107020" y="30582"/>
                      </a:cubicBezTo>
                      <a:lnTo>
                        <a:pt x="107020" y="30582"/>
                      </a:lnTo>
                      <a:cubicBezTo>
                        <a:pt x="107024" y="29639"/>
                        <a:pt x="106407" y="28691"/>
                        <a:pt x="105167" y="27960"/>
                      </a:cubicBezTo>
                      <a:lnTo>
                        <a:pt x="63111" y="3713"/>
                      </a:lnTo>
                      <a:close/>
                      <a:moveTo>
                        <a:pt x="5984" y="24281"/>
                      </a:moveTo>
                      <a:lnTo>
                        <a:pt x="5984" y="24281"/>
                      </a:lnTo>
                      <a:cubicBezTo>
                        <a:pt x="0" y="27761"/>
                        <a:pt x="31" y="33415"/>
                        <a:pt x="6049" y="36891"/>
                      </a:cubicBezTo>
                      <a:lnTo>
                        <a:pt x="48106" y="61164"/>
                      </a:lnTo>
                      <a:cubicBezTo>
                        <a:pt x="51104" y="62903"/>
                        <a:pt x="55044" y="63773"/>
                        <a:pt x="58980" y="63773"/>
                      </a:cubicBezTo>
                      <a:cubicBezTo>
                        <a:pt x="62916" y="63773"/>
                        <a:pt x="66849" y="62903"/>
                        <a:pt x="69835" y="61164"/>
                      </a:cubicBezTo>
                      <a:lnTo>
                        <a:pt x="111606" y="36891"/>
                      </a:lnTo>
                      <a:lnTo>
                        <a:pt x="105193" y="33178"/>
                      </a:lnTo>
                      <a:cubicBezTo>
                        <a:pt x="106414" y="32464"/>
                        <a:pt x="107024" y="31523"/>
                        <a:pt x="107020" y="30582"/>
                      </a:cubicBezTo>
                      <a:lnTo>
                        <a:pt x="107020" y="30582"/>
                      </a:lnTo>
                      <a:cubicBezTo>
                        <a:pt x="107017" y="31514"/>
                        <a:pt x="106407" y="32443"/>
                        <a:pt x="105193" y="33153"/>
                      </a:cubicBezTo>
                      <a:lnTo>
                        <a:pt x="63422" y="57426"/>
                      </a:lnTo>
                      <a:cubicBezTo>
                        <a:pt x="62189" y="58140"/>
                        <a:pt x="60573" y="58497"/>
                        <a:pt x="58954" y="58497"/>
                      </a:cubicBezTo>
                      <a:cubicBezTo>
                        <a:pt x="57335" y="58497"/>
                        <a:pt x="55712" y="58140"/>
                        <a:pt x="54466" y="57426"/>
                      </a:cubicBezTo>
                      <a:lnTo>
                        <a:pt x="12435" y="33153"/>
                      </a:lnTo>
                      <a:cubicBezTo>
                        <a:pt x="9943" y="31725"/>
                        <a:pt x="9943" y="29414"/>
                        <a:pt x="12410" y="27960"/>
                      </a:cubicBezTo>
                      <a:lnTo>
                        <a:pt x="5984" y="24281"/>
                      </a:lnTo>
                      <a:close/>
                    </a:path>
                  </a:pathLst>
                </a:custGeom>
                <a:solidFill>
                  <a:srgbClr val="3B424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ct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498001862"/>
      </p:ext>
    </p:extLst>
  </p:cSld>
  <p:clrMapOvr>
    <a:masterClrMapping/>
  </p:clrMapOvr>
  <p:transition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14CC4A6-9A67-492B-8724-01D30095A078}"/>
              </a:ext>
            </a:extLst>
          </p:cNvPr>
          <p:cNvSpPr/>
          <p:nvPr/>
        </p:nvSpPr>
        <p:spPr>
          <a:xfrm>
            <a:off x="-63342" y="202053"/>
            <a:ext cx="3231342" cy="446217"/>
          </a:xfrm>
          <a:prstGeom prst="rect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Google Shape;163;p19">
            <a:extLst>
              <a:ext uri="{FF2B5EF4-FFF2-40B4-BE49-F238E27FC236}">
                <a16:creationId xmlns:a16="http://schemas.microsoft.com/office/drawing/2014/main" id="{AC7FDABD-BDBC-4399-AB21-6F8BE7F8DE10}"/>
              </a:ext>
            </a:extLst>
          </p:cNvPr>
          <p:cNvSpPr txBox="1">
            <a:spLocks/>
          </p:cNvSpPr>
          <p:nvPr/>
        </p:nvSpPr>
        <p:spPr>
          <a:xfrm>
            <a:off x="-1" y="300294"/>
            <a:ext cx="3110401" cy="25773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>
                <a:solidFill>
                  <a:schemeClr val="accent3"/>
                </a:solidFill>
                <a:latin typeface="Montserrat Medium" pitchFamily="2" charset="0"/>
                <a:ea typeface="Lato Light"/>
                <a:cs typeface="Lato Light"/>
              </a:rPr>
              <a:t>#3</a:t>
            </a:r>
            <a:r>
              <a:rPr lang="en-US">
                <a:solidFill>
                  <a:schemeClr val="bg1"/>
                </a:solidFill>
                <a:latin typeface="Montserrat Medium" panose="00000600000000000000" pitchFamily="2" charset="0"/>
              </a:rPr>
              <a:t> School management system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916952D-CDE0-4A9A-A9F7-366AE9F58242}"/>
              </a:ext>
            </a:extLst>
          </p:cNvPr>
          <p:cNvSpPr txBox="1"/>
          <p:nvPr/>
        </p:nvSpPr>
        <p:spPr>
          <a:xfrm>
            <a:off x="442908" y="1241009"/>
            <a:ext cx="898502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Clr>
                <a:schemeClr val="dk1"/>
              </a:buClr>
              <a:buSzPts val="1100"/>
              <a:buNone/>
              <a:defRPr sz="1000">
                <a:solidFill>
                  <a:schemeClr val="accent4"/>
                </a:solidFill>
                <a:latin typeface="Lato Light"/>
                <a:ea typeface="Lato Light"/>
                <a:cs typeface="Lato Light"/>
              </a:defRPr>
            </a:lvl1pPr>
          </a:lstStyle>
          <a:p>
            <a:pPr algn="l"/>
            <a:r>
              <a:rPr lang="en-US" sz="1050" b="1">
                <a:latin typeface="Montserrat" panose="00000500000000000000" pitchFamily="2" charset="0"/>
              </a:rPr>
              <a:t>Problem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942E210-3763-4D33-978C-B3B2033E7728}"/>
              </a:ext>
            </a:extLst>
          </p:cNvPr>
          <p:cNvSpPr txBox="1"/>
          <p:nvPr/>
        </p:nvSpPr>
        <p:spPr>
          <a:xfrm>
            <a:off x="1791582" y="1219409"/>
            <a:ext cx="6027618" cy="95237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30000"/>
              </a:lnSpc>
              <a:defRPr sz="1100">
                <a:solidFill>
                  <a:schemeClr val="bg1"/>
                </a:solidFill>
                <a:latin typeface="Montserrat" panose="00000500000000000000" pitchFamily="2" charset="0"/>
              </a:defRPr>
            </a:lvl1pPr>
          </a:lstStyle>
          <a:p>
            <a:r>
              <a:rPr lang="en-US"/>
              <a:t>Many materials on schools: exams, timetable, syllabus or documents </a:t>
            </a:r>
          </a:p>
          <a:p>
            <a:r>
              <a:rPr lang="en-US">
                <a:solidFill>
                  <a:srgbClr val="D0F09F"/>
                </a:solidFill>
              </a:rPr>
              <a:t>Hard to keep track on all classes materials</a:t>
            </a:r>
          </a:p>
          <a:p>
            <a:r>
              <a:rPr lang="en-US"/>
              <a:t>Teachers are </a:t>
            </a:r>
            <a:r>
              <a:rPr lang="en-US">
                <a:solidFill>
                  <a:srgbClr val="D0F09F"/>
                </a:solidFill>
              </a:rPr>
              <a:t>only able to communicate with students on classes</a:t>
            </a:r>
          </a:p>
          <a:p>
            <a:r>
              <a:rPr lang="en-US"/>
              <a:t>Parents don’t have many methods to </a:t>
            </a:r>
            <a:r>
              <a:rPr lang="en-US">
                <a:solidFill>
                  <a:srgbClr val="D0F09F"/>
                </a:solidFill>
              </a:rPr>
              <a:t>access to children’s academic progress 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13B9F68-BB1B-4A04-9566-031EAF995831}"/>
              </a:ext>
            </a:extLst>
          </p:cNvPr>
          <p:cNvSpPr txBox="1"/>
          <p:nvPr/>
        </p:nvSpPr>
        <p:spPr>
          <a:xfrm>
            <a:off x="442908" y="839317"/>
            <a:ext cx="1569332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Clr>
                <a:schemeClr val="dk1"/>
              </a:buClr>
              <a:buSzPts val="1100"/>
              <a:buNone/>
              <a:defRPr sz="1000" b="1">
                <a:solidFill>
                  <a:schemeClr val="accent1"/>
                </a:solidFill>
                <a:latin typeface="Montserrat" panose="00000500000000000000" pitchFamily="2" charset="0"/>
                <a:ea typeface="Lato Light"/>
                <a:cs typeface="Lato Light"/>
              </a:defRPr>
            </a:lvl1pPr>
          </a:lstStyle>
          <a:p>
            <a:pPr algn="l"/>
            <a:r>
              <a:rPr lang="vi-VN" sz="1050"/>
              <a:t>Target audience</a:t>
            </a:r>
            <a:endParaRPr lang="en-US" sz="105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F0A08C4C-FA6C-44F2-AD77-8D1760442F22}"/>
              </a:ext>
            </a:extLst>
          </p:cNvPr>
          <p:cNvSpPr txBox="1"/>
          <p:nvPr/>
        </p:nvSpPr>
        <p:spPr>
          <a:xfrm>
            <a:off x="442908" y="2245146"/>
            <a:ext cx="898502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Clr>
                <a:schemeClr val="dk1"/>
              </a:buClr>
              <a:buSzPts val="1100"/>
              <a:buNone/>
              <a:defRPr sz="1000" b="1">
                <a:solidFill>
                  <a:schemeClr val="accent3"/>
                </a:solidFill>
                <a:latin typeface="Montserrat" panose="00000500000000000000" pitchFamily="2" charset="0"/>
                <a:ea typeface="Lato Light"/>
                <a:cs typeface="Lato Light"/>
              </a:defRPr>
            </a:lvl1pPr>
          </a:lstStyle>
          <a:p>
            <a:pPr algn="l"/>
            <a:r>
              <a:rPr lang="vi-VN" sz="1050"/>
              <a:t>Solution</a:t>
            </a:r>
            <a:endParaRPr lang="en-US" sz="105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AE70A858-DE10-4695-8186-C0BD60946FFF}"/>
              </a:ext>
            </a:extLst>
          </p:cNvPr>
          <p:cNvSpPr txBox="1"/>
          <p:nvPr/>
        </p:nvSpPr>
        <p:spPr>
          <a:xfrm>
            <a:off x="1791582" y="2245146"/>
            <a:ext cx="4858860" cy="2780569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30000"/>
              </a:lnSpc>
              <a:defRPr sz="1100">
                <a:solidFill>
                  <a:schemeClr val="bg1"/>
                </a:solidFill>
                <a:latin typeface="Montserrat" panose="00000500000000000000" pitchFamily="2" charset="0"/>
              </a:defRPr>
            </a:lvl1pPr>
          </a:lstStyle>
          <a:p>
            <a:r>
              <a:rPr lang="en-US"/>
              <a:t>All school activities will be in one place with an app</a:t>
            </a:r>
          </a:p>
          <a:p>
            <a:r>
              <a:rPr lang="en-US">
                <a:solidFill>
                  <a:srgbClr val="A8DBA7"/>
                </a:solidFill>
              </a:rPr>
              <a:t>Student:</a:t>
            </a:r>
            <a:endParaRPr lang="vi-VN">
              <a:solidFill>
                <a:srgbClr val="A8DBA7"/>
              </a:solidFill>
            </a:endParaRPr>
          </a:p>
          <a:p>
            <a:r>
              <a:rPr lang="en-US"/>
              <a:t>+ Checking timetable easily</a:t>
            </a:r>
          </a:p>
          <a:p>
            <a:r>
              <a:rPr lang="en-US"/>
              <a:t>+ Quick and easy assignment management</a:t>
            </a:r>
          </a:p>
          <a:p>
            <a:r>
              <a:rPr lang="en-US"/>
              <a:t>+ Get notified whenever there are changes in schedules</a:t>
            </a:r>
          </a:p>
          <a:p>
            <a:pPr>
              <a:lnSpc>
                <a:spcPct val="150000"/>
              </a:lnSpc>
            </a:pPr>
            <a:r>
              <a:rPr lang="en-US">
                <a:solidFill>
                  <a:srgbClr val="A8DBA7"/>
                </a:solidFill>
              </a:rPr>
              <a:t>Teachers:</a:t>
            </a:r>
          </a:p>
          <a:p>
            <a:r>
              <a:rPr lang="en-US"/>
              <a:t>+ Access to lecture planning, materials and assignments</a:t>
            </a:r>
          </a:p>
          <a:p>
            <a:r>
              <a:rPr lang="en-US"/>
              <a:t>+ Online assessment results and progress</a:t>
            </a:r>
          </a:p>
          <a:p>
            <a:pPr>
              <a:lnSpc>
                <a:spcPct val="150000"/>
              </a:lnSpc>
            </a:pPr>
            <a:r>
              <a:rPr lang="en-US">
                <a:solidFill>
                  <a:srgbClr val="A8DBA7"/>
                </a:solidFill>
              </a:rPr>
              <a:t>Parents:</a:t>
            </a:r>
          </a:p>
          <a:p>
            <a:r>
              <a:rPr lang="en-US"/>
              <a:t>+ Access to child’s academic progress and attendance data</a:t>
            </a:r>
          </a:p>
          <a:p>
            <a:r>
              <a:rPr lang="en-US"/>
              <a:t>+ Active participation in school activities</a:t>
            </a:r>
          </a:p>
          <a:p>
            <a:r>
              <a:rPr lang="en-US"/>
              <a:t>+ Updates on school events, holidays, and processes</a:t>
            </a:r>
            <a:endParaRPr lang="en-US">
              <a:solidFill>
                <a:srgbClr val="D0F09F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FB0E1ED-B37F-4834-916D-4FA6DCB5EF92}"/>
              </a:ext>
            </a:extLst>
          </p:cNvPr>
          <p:cNvSpPr txBox="1"/>
          <p:nvPr/>
        </p:nvSpPr>
        <p:spPr>
          <a:xfrm>
            <a:off x="1793940" y="841160"/>
            <a:ext cx="2846486" cy="29219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1100">
                <a:solidFill>
                  <a:schemeClr val="bg1"/>
                </a:solidFill>
                <a:latin typeface="Montserrat Light" panose="00000400000000000000" pitchFamily="2" charset="0"/>
              </a:defRPr>
            </a:lvl1pPr>
          </a:lstStyle>
          <a:p>
            <a:pPr>
              <a:lnSpc>
                <a:spcPct val="130000"/>
              </a:lnSpc>
            </a:pPr>
            <a:r>
              <a:rPr lang="en-US">
                <a:latin typeface="Montserrat" panose="00000500000000000000" pitchFamily="2" charset="0"/>
              </a:rPr>
              <a:t>Students, Parents, Teachers</a:t>
            </a: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929C88D3-91D1-BB5A-39A8-9F843E4DD489}"/>
              </a:ext>
            </a:extLst>
          </p:cNvPr>
          <p:cNvGrpSpPr/>
          <p:nvPr/>
        </p:nvGrpSpPr>
        <p:grpSpPr>
          <a:xfrm>
            <a:off x="7233600" y="3394673"/>
            <a:ext cx="1678653" cy="2079492"/>
            <a:chOff x="990839" y="2218673"/>
            <a:chExt cx="2744709" cy="3400110"/>
          </a:xfrm>
        </p:grpSpPr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D5EC61A1-EF2E-0147-B504-9934B37B2652}"/>
                </a:ext>
              </a:extLst>
            </p:cNvPr>
            <p:cNvGrpSpPr/>
            <p:nvPr/>
          </p:nvGrpSpPr>
          <p:grpSpPr>
            <a:xfrm>
              <a:off x="990839" y="2218673"/>
              <a:ext cx="2744709" cy="3400110"/>
              <a:chOff x="1280399" y="1957340"/>
              <a:chExt cx="3028470" cy="3751630"/>
            </a:xfrm>
          </p:grpSpPr>
          <p:grpSp>
            <p:nvGrpSpPr>
              <p:cNvPr id="84" name="Google Shape;94;p18">
                <a:extLst>
                  <a:ext uri="{FF2B5EF4-FFF2-40B4-BE49-F238E27FC236}">
                    <a16:creationId xmlns:a16="http://schemas.microsoft.com/office/drawing/2014/main" id="{AB059C2D-4840-80F7-9C6A-B00F1B9E7A18}"/>
                  </a:ext>
                </a:extLst>
              </p:cNvPr>
              <p:cNvGrpSpPr/>
              <p:nvPr/>
            </p:nvGrpSpPr>
            <p:grpSpPr>
              <a:xfrm>
                <a:off x="1280399" y="2067913"/>
                <a:ext cx="3028470" cy="3641057"/>
                <a:chOff x="1627175" y="238125"/>
                <a:chExt cx="4349375" cy="5229150"/>
              </a:xfrm>
            </p:grpSpPr>
            <p:sp>
              <p:nvSpPr>
                <p:cNvPr id="119" name="Google Shape;95;p18">
                  <a:extLst>
                    <a:ext uri="{FF2B5EF4-FFF2-40B4-BE49-F238E27FC236}">
                      <a16:creationId xmlns:a16="http://schemas.microsoft.com/office/drawing/2014/main" id="{5F3900AB-3F2D-4ED8-B282-D3461AE4FEF3}"/>
                    </a:ext>
                  </a:extLst>
                </p:cNvPr>
                <p:cNvSpPr/>
                <p:nvPr/>
              </p:nvSpPr>
              <p:spPr>
                <a:xfrm>
                  <a:off x="1627175" y="238125"/>
                  <a:ext cx="4349375" cy="5229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3975" h="209166" extrusionOk="0">
                      <a:moveTo>
                        <a:pt x="86765" y="0"/>
                      </a:moveTo>
                      <a:lnTo>
                        <a:pt x="44980" y="24309"/>
                      </a:lnTo>
                      <a:lnTo>
                        <a:pt x="44891" y="91970"/>
                      </a:lnTo>
                      <a:lnTo>
                        <a:pt x="148" y="117994"/>
                      </a:lnTo>
                      <a:lnTo>
                        <a:pt x="0" y="183999"/>
                      </a:lnTo>
                      <a:lnTo>
                        <a:pt x="43590" y="209166"/>
                      </a:lnTo>
                      <a:lnTo>
                        <a:pt x="88421" y="183112"/>
                      </a:lnTo>
                      <a:lnTo>
                        <a:pt x="132011" y="208308"/>
                      </a:lnTo>
                      <a:lnTo>
                        <a:pt x="173827" y="183999"/>
                      </a:lnTo>
                      <a:lnTo>
                        <a:pt x="173974" y="93271"/>
                      </a:lnTo>
                      <a:lnTo>
                        <a:pt x="130385" y="68076"/>
                      </a:lnTo>
                      <a:lnTo>
                        <a:pt x="130326" y="68105"/>
                      </a:lnTo>
                      <a:lnTo>
                        <a:pt x="130385" y="25166"/>
                      </a:lnTo>
                      <a:lnTo>
                        <a:pt x="86765" y="0"/>
                      </a:lnTo>
                      <a:close/>
                    </a:path>
                  </a:pathLst>
                </a:custGeom>
                <a:solidFill>
                  <a:srgbClr val="45898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0" name="Google Shape;96;p18">
                  <a:extLst>
                    <a:ext uri="{FF2B5EF4-FFF2-40B4-BE49-F238E27FC236}">
                      <a16:creationId xmlns:a16="http://schemas.microsoft.com/office/drawing/2014/main" id="{5AFC6C2B-C3B2-A8DD-45F7-EA175531A1FC}"/>
                    </a:ext>
                  </a:extLst>
                </p:cNvPr>
                <p:cNvSpPr/>
                <p:nvPr/>
              </p:nvSpPr>
              <p:spPr>
                <a:xfrm>
                  <a:off x="2751650" y="238125"/>
                  <a:ext cx="2135150" cy="1236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06" h="49475" extrusionOk="0">
                      <a:moveTo>
                        <a:pt x="41786" y="0"/>
                      </a:moveTo>
                      <a:lnTo>
                        <a:pt x="1" y="24309"/>
                      </a:lnTo>
                      <a:lnTo>
                        <a:pt x="43590" y="49475"/>
                      </a:lnTo>
                      <a:lnTo>
                        <a:pt x="85406" y="25166"/>
                      </a:lnTo>
                      <a:lnTo>
                        <a:pt x="41786" y="0"/>
                      </a:lnTo>
                      <a:close/>
                    </a:path>
                  </a:pathLst>
                </a:custGeom>
                <a:solidFill>
                  <a:srgbClr val="589E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1" name="Google Shape;97;p18">
                  <a:extLst>
                    <a:ext uri="{FF2B5EF4-FFF2-40B4-BE49-F238E27FC236}">
                      <a16:creationId xmlns:a16="http://schemas.microsoft.com/office/drawing/2014/main" id="{66D7D0B4-6042-6E72-DFC6-57452D63ED36}"/>
                    </a:ext>
                  </a:extLst>
                </p:cNvPr>
                <p:cNvSpPr/>
                <p:nvPr/>
              </p:nvSpPr>
              <p:spPr>
                <a:xfrm>
                  <a:off x="3837700" y="867275"/>
                  <a:ext cx="1049100" cy="3948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64" h="157947" extrusionOk="0">
                      <a:moveTo>
                        <a:pt x="41964" y="0"/>
                      </a:moveTo>
                      <a:lnTo>
                        <a:pt x="148" y="24309"/>
                      </a:lnTo>
                      <a:lnTo>
                        <a:pt x="0" y="157946"/>
                      </a:lnTo>
                      <a:lnTo>
                        <a:pt x="41816" y="133667"/>
                      </a:lnTo>
                      <a:lnTo>
                        <a:pt x="41964" y="0"/>
                      </a:lnTo>
                      <a:close/>
                    </a:path>
                  </a:pathLst>
                </a:custGeom>
                <a:solidFill>
                  <a:srgbClr val="3E738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2" name="Google Shape;98;p18">
                  <a:extLst>
                    <a:ext uri="{FF2B5EF4-FFF2-40B4-BE49-F238E27FC236}">
                      <a16:creationId xmlns:a16="http://schemas.microsoft.com/office/drawing/2014/main" id="{CD7EB1F4-F88D-1360-4A2D-88AF62918008}"/>
                    </a:ext>
                  </a:extLst>
                </p:cNvPr>
                <p:cNvSpPr/>
                <p:nvPr/>
              </p:nvSpPr>
              <p:spPr>
                <a:xfrm>
                  <a:off x="2747950" y="845825"/>
                  <a:ext cx="1093475" cy="3970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39" h="158805" extrusionOk="0">
                      <a:moveTo>
                        <a:pt x="149" y="1"/>
                      </a:moveTo>
                      <a:lnTo>
                        <a:pt x="1" y="133638"/>
                      </a:lnTo>
                      <a:lnTo>
                        <a:pt x="43590" y="158804"/>
                      </a:lnTo>
                      <a:lnTo>
                        <a:pt x="43738" y="25167"/>
                      </a:lnTo>
                      <a:lnTo>
                        <a:pt x="149" y="1"/>
                      </a:lnTo>
                      <a:close/>
                    </a:path>
                  </a:pathLst>
                </a:custGeom>
                <a:solidFill>
                  <a:srgbClr val="29556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3" name="Google Shape;99;p18">
                  <a:extLst>
                    <a:ext uri="{FF2B5EF4-FFF2-40B4-BE49-F238E27FC236}">
                      <a16:creationId xmlns:a16="http://schemas.microsoft.com/office/drawing/2014/main" id="{18B36C4D-A275-2052-EE68-FA782C21979A}"/>
                    </a:ext>
                  </a:extLst>
                </p:cNvPr>
                <p:cNvSpPr/>
                <p:nvPr/>
              </p:nvSpPr>
              <p:spPr>
                <a:xfrm>
                  <a:off x="3841400" y="1946840"/>
                  <a:ext cx="2135150" cy="123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406" h="49476" extrusionOk="0">
                      <a:moveTo>
                        <a:pt x="41816" y="1"/>
                      </a:moveTo>
                      <a:lnTo>
                        <a:pt x="0" y="24309"/>
                      </a:lnTo>
                      <a:lnTo>
                        <a:pt x="43590" y="49475"/>
                      </a:lnTo>
                      <a:lnTo>
                        <a:pt x="85405" y="25196"/>
                      </a:lnTo>
                      <a:lnTo>
                        <a:pt x="41816" y="1"/>
                      </a:lnTo>
                      <a:close/>
                    </a:path>
                  </a:pathLst>
                </a:custGeom>
                <a:solidFill>
                  <a:srgbClr val="D0F09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4" name="Google Shape;100;p18">
                  <a:extLst>
                    <a:ext uri="{FF2B5EF4-FFF2-40B4-BE49-F238E27FC236}">
                      <a16:creationId xmlns:a16="http://schemas.microsoft.com/office/drawing/2014/main" id="{AE291C0C-7F99-3DFA-EF30-9684D36E17B5}"/>
                    </a:ext>
                  </a:extLst>
                </p:cNvPr>
                <p:cNvSpPr/>
                <p:nvPr/>
              </p:nvSpPr>
              <p:spPr>
                <a:xfrm>
                  <a:off x="4920610" y="2569900"/>
                  <a:ext cx="1049100" cy="287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964" h="115037" extrusionOk="0">
                      <a:moveTo>
                        <a:pt x="41963" y="0"/>
                      </a:moveTo>
                      <a:lnTo>
                        <a:pt x="148" y="24279"/>
                      </a:lnTo>
                      <a:lnTo>
                        <a:pt x="0" y="115037"/>
                      </a:lnTo>
                      <a:lnTo>
                        <a:pt x="41816" y="90728"/>
                      </a:lnTo>
                      <a:lnTo>
                        <a:pt x="41963" y="0"/>
                      </a:lnTo>
                      <a:close/>
                    </a:path>
                  </a:pathLst>
                </a:custGeom>
                <a:solidFill>
                  <a:srgbClr val="A3CEA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5" name="Google Shape;101;p18">
                  <a:extLst>
                    <a:ext uri="{FF2B5EF4-FFF2-40B4-BE49-F238E27FC236}">
                      <a16:creationId xmlns:a16="http://schemas.microsoft.com/office/drawing/2014/main" id="{45DC2897-1588-8304-B0DA-189779EF3186}"/>
                    </a:ext>
                  </a:extLst>
                </p:cNvPr>
                <p:cNvSpPr/>
                <p:nvPr/>
              </p:nvSpPr>
              <p:spPr>
                <a:xfrm>
                  <a:off x="3837700" y="2547725"/>
                  <a:ext cx="1093475" cy="2898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39" h="115924" extrusionOk="0">
                      <a:moveTo>
                        <a:pt x="148" y="0"/>
                      </a:moveTo>
                      <a:lnTo>
                        <a:pt x="0" y="90728"/>
                      </a:lnTo>
                      <a:lnTo>
                        <a:pt x="43590" y="115924"/>
                      </a:lnTo>
                      <a:lnTo>
                        <a:pt x="43738" y="25166"/>
                      </a:lnTo>
                      <a:lnTo>
                        <a:pt x="148" y="0"/>
                      </a:lnTo>
                      <a:close/>
                    </a:path>
                  </a:pathLst>
                </a:custGeom>
                <a:solidFill>
                  <a:srgbClr val="96BE9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6" name="Google Shape;102;p18">
                  <a:extLst>
                    <a:ext uri="{FF2B5EF4-FFF2-40B4-BE49-F238E27FC236}">
                      <a16:creationId xmlns:a16="http://schemas.microsoft.com/office/drawing/2014/main" id="{59395218-64CD-EF48-2821-130FBE357BF3}"/>
                    </a:ext>
                  </a:extLst>
                </p:cNvPr>
                <p:cNvSpPr/>
                <p:nvPr/>
              </p:nvSpPr>
              <p:spPr>
                <a:xfrm>
                  <a:off x="1627175" y="3187950"/>
                  <a:ext cx="1093450" cy="2279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738" h="91173" extrusionOk="0">
                      <a:moveTo>
                        <a:pt x="148" y="1"/>
                      </a:moveTo>
                      <a:lnTo>
                        <a:pt x="0" y="66006"/>
                      </a:lnTo>
                      <a:lnTo>
                        <a:pt x="43590" y="91173"/>
                      </a:lnTo>
                      <a:lnTo>
                        <a:pt x="43738" y="25167"/>
                      </a:lnTo>
                      <a:lnTo>
                        <a:pt x="148" y="1"/>
                      </a:lnTo>
                      <a:close/>
                    </a:path>
                  </a:pathLst>
                </a:custGeom>
                <a:solidFill>
                  <a:srgbClr val="3B7577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7" name="Google Shape;103;p18">
                  <a:extLst>
                    <a:ext uri="{FF2B5EF4-FFF2-40B4-BE49-F238E27FC236}">
                      <a16:creationId xmlns:a16="http://schemas.microsoft.com/office/drawing/2014/main" id="{9E03C7FF-0CE0-232B-3314-961B5CCD0859}"/>
                    </a:ext>
                  </a:extLst>
                </p:cNvPr>
                <p:cNvSpPr/>
                <p:nvPr/>
              </p:nvSpPr>
              <p:spPr>
                <a:xfrm>
                  <a:off x="1630850" y="2536625"/>
                  <a:ext cx="2210575" cy="1280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423" h="51220" extrusionOk="0">
                      <a:moveTo>
                        <a:pt x="44833" y="1"/>
                      </a:moveTo>
                      <a:lnTo>
                        <a:pt x="1" y="26054"/>
                      </a:lnTo>
                      <a:lnTo>
                        <a:pt x="43591" y="51220"/>
                      </a:lnTo>
                      <a:lnTo>
                        <a:pt x="88422" y="25167"/>
                      </a:lnTo>
                      <a:lnTo>
                        <a:pt x="44833" y="1"/>
                      </a:lnTo>
                      <a:close/>
                    </a:path>
                  </a:pathLst>
                </a:custGeom>
                <a:solidFill>
                  <a:srgbClr val="77BE9C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28" name="Google Shape;104;p18">
                  <a:extLst>
                    <a:ext uri="{FF2B5EF4-FFF2-40B4-BE49-F238E27FC236}">
                      <a16:creationId xmlns:a16="http://schemas.microsoft.com/office/drawing/2014/main" id="{451D06E3-3477-0098-A093-13410CFA0C7E}"/>
                    </a:ext>
                  </a:extLst>
                </p:cNvPr>
                <p:cNvSpPr/>
                <p:nvPr/>
              </p:nvSpPr>
              <p:spPr>
                <a:xfrm>
                  <a:off x="2716900" y="3165775"/>
                  <a:ext cx="1124525" cy="2301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981" h="92060" extrusionOk="0">
                      <a:moveTo>
                        <a:pt x="44980" y="1"/>
                      </a:moveTo>
                      <a:lnTo>
                        <a:pt x="149" y="26054"/>
                      </a:lnTo>
                      <a:lnTo>
                        <a:pt x="1" y="92060"/>
                      </a:lnTo>
                      <a:lnTo>
                        <a:pt x="44832" y="66006"/>
                      </a:lnTo>
                      <a:lnTo>
                        <a:pt x="44980" y="1"/>
                      </a:lnTo>
                      <a:close/>
                    </a:path>
                  </a:pathLst>
                </a:custGeom>
                <a:solidFill>
                  <a:srgbClr val="45898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5" name="Google Shape;105;p18">
                <a:extLst>
                  <a:ext uri="{FF2B5EF4-FFF2-40B4-BE49-F238E27FC236}">
                    <a16:creationId xmlns:a16="http://schemas.microsoft.com/office/drawing/2014/main" id="{1D49763F-D5C4-3A96-298E-F0F8A9ADB28D}"/>
                  </a:ext>
                </a:extLst>
              </p:cNvPr>
              <p:cNvGrpSpPr/>
              <p:nvPr/>
            </p:nvGrpSpPr>
            <p:grpSpPr>
              <a:xfrm>
                <a:off x="2479509" y="1957340"/>
                <a:ext cx="573096" cy="509196"/>
                <a:chOff x="2021150" y="1299575"/>
                <a:chExt cx="3505175" cy="3114350"/>
              </a:xfrm>
            </p:grpSpPr>
            <p:sp>
              <p:nvSpPr>
                <p:cNvPr id="108" name="Google Shape;106;p18">
                  <a:extLst>
                    <a:ext uri="{FF2B5EF4-FFF2-40B4-BE49-F238E27FC236}">
                      <a16:creationId xmlns:a16="http://schemas.microsoft.com/office/drawing/2014/main" id="{56B16127-AF4F-64A7-90B6-D5917230A38D}"/>
                    </a:ext>
                  </a:extLst>
                </p:cNvPr>
                <p:cNvSpPr/>
                <p:nvPr/>
              </p:nvSpPr>
              <p:spPr>
                <a:xfrm>
                  <a:off x="2021550" y="1299600"/>
                  <a:ext cx="3504775" cy="3114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191" h="124573" extrusionOk="0">
                      <a:moveTo>
                        <a:pt x="110004" y="123373"/>
                      </a:moveTo>
                      <a:lnTo>
                        <a:pt x="109823" y="123478"/>
                      </a:lnTo>
                      <a:cubicBezTo>
                        <a:pt x="109890" y="123445"/>
                        <a:pt x="109948" y="123412"/>
                        <a:pt x="110004" y="123373"/>
                      </a:cubicBezTo>
                      <a:close/>
                      <a:moveTo>
                        <a:pt x="65818" y="1"/>
                      </a:moveTo>
                      <a:cubicBezTo>
                        <a:pt x="62507" y="1"/>
                        <a:pt x="59503" y="783"/>
                        <a:pt x="56920" y="2286"/>
                      </a:cubicBezTo>
                      <a:lnTo>
                        <a:pt x="38960" y="12724"/>
                      </a:lnTo>
                      <a:cubicBezTo>
                        <a:pt x="38300" y="12632"/>
                        <a:pt x="37655" y="12586"/>
                        <a:pt x="37028" y="12586"/>
                      </a:cubicBezTo>
                      <a:cubicBezTo>
                        <a:pt x="35021" y="12586"/>
                        <a:pt x="33200" y="13055"/>
                        <a:pt x="31640" y="13965"/>
                      </a:cubicBezTo>
                      <a:lnTo>
                        <a:pt x="6003" y="28854"/>
                      </a:lnTo>
                      <a:lnTo>
                        <a:pt x="6049" y="28839"/>
                      </a:lnTo>
                      <a:lnTo>
                        <a:pt x="6049" y="28839"/>
                      </a:lnTo>
                      <a:cubicBezTo>
                        <a:pt x="2342" y="30963"/>
                        <a:pt x="47" y="35523"/>
                        <a:pt x="31" y="42006"/>
                      </a:cubicBezTo>
                      <a:cubicBezTo>
                        <a:pt x="0" y="55019"/>
                        <a:pt x="9151" y="70870"/>
                        <a:pt x="20473" y="77415"/>
                      </a:cubicBezTo>
                      <a:lnTo>
                        <a:pt x="98315" y="122361"/>
                      </a:lnTo>
                      <a:cubicBezTo>
                        <a:pt x="100916" y="123862"/>
                        <a:pt x="103379" y="124573"/>
                        <a:pt x="105561" y="124573"/>
                      </a:cubicBezTo>
                      <a:cubicBezTo>
                        <a:pt x="107257" y="124573"/>
                        <a:pt x="108783" y="124144"/>
                        <a:pt x="110071" y="123323"/>
                      </a:cubicBezTo>
                      <a:lnTo>
                        <a:pt x="110071" y="123323"/>
                      </a:lnTo>
                      <a:cubicBezTo>
                        <a:pt x="110049" y="123341"/>
                        <a:pt x="110027" y="123357"/>
                        <a:pt x="110004" y="123373"/>
                      </a:cubicBezTo>
                      <a:lnTo>
                        <a:pt x="110004" y="123373"/>
                      </a:lnTo>
                      <a:lnTo>
                        <a:pt x="135461" y="108589"/>
                      </a:lnTo>
                      <a:cubicBezTo>
                        <a:pt x="138361" y="106914"/>
                        <a:pt x="140160" y="103316"/>
                        <a:pt x="140175" y="98213"/>
                      </a:cubicBezTo>
                      <a:cubicBezTo>
                        <a:pt x="140191" y="89590"/>
                        <a:pt x="135088" y="79369"/>
                        <a:pt x="128156" y="73289"/>
                      </a:cubicBezTo>
                      <a:cubicBezTo>
                        <a:pt x="129102" y="72002"/>
                        <a:pt x="129644" y="70203"/>
                        <a:pt x="129644" y="67938"/>
                      </a:cubicBezTo>
                      <a:cubicBezTo>
                        <a:pt x="129675" y="61207"/>
                        <a:pt x="124945" y="53002"/>
                        <a:pt x="119082" y="49621"/>
                      </a:cubicBezTo>
                      <a:cubicBezTo>
                        <a:pt x="117374" y="48639"/>
                        <a:pt x="115762" y="48171"/>
                        <a:pt x="114334" y="48171"/>
                      </a:cubicBezTo>
                      <a:cubicBezTo>
                        <a:pt x="113778" y="48171"/>
                        <a:pt x="113250" y="48242"/>
                        <a:pt x="112755" y="48381"/>
                      </a:cubicBezTo>
                      <a:cubicBezTo>
                        <a:pt x="107993" y="30777"/>
                        <a:pt x="95601" y="13065"/>
                        <a:pt x="81038" y="4659"/>
                      </a:cubicBezTo>
                      <a:cubicBezTo>
                        <a:pt x="75573" y="1499"/>
                        <a:pt x="70400" y="1"/>
                        <a:pt x="65818" y="1"/>
                      </a:cubicBezTo>
                      <a:close/>
                    </a:path>
                  </a:pathLst>
                </a:custGeom>
                <a:solidFill>
                  <a:srgbClr val="D9D9D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9" name="Google Shape;107;p18">
                  <a:extLst>
                    <a:ext uri="{FF2B5EF4-FFF2-40B4-BE49-F238E27FC236}">
                      <a16:creationId xmlns:a16="http://schemas.microsoft.com/office/drawing/2014/main" id="{BF060CD6-D361-C308-C2C3-907ADD4351D3}"/>
                    </a:ext>
                  </a:extLst>
                </p:cNvPr>
                <p:cNvSpPr/>
                <p:nvPr/>
              </p:nvSpPr>
              <p:spPr>
                <a:xfrm>
                  <a:off x="2171600" y="1613950"/>
                  <a:ext cx="1044200" cy="467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768" h="18685" extrusionOk="0">
                      <a:moveTo>
                        <a:pt x="31034" y="0"/>
                      </a:moveTo>
                      <a:cubicBezTo>
                        <a:pt x="29026" y="0"/>
                        <a:pt x="27204" y="477"/>
                        <a:pt x="25638" y="1391"/>
                      </a:cubicBezTo>
                      <a:lnTo>
                        <a:pt x="1" y="16280"/>
                      </a:lnTo>
                      <a:cubicBezTo>
                        <a:pt x="1568" y="15369"/>
                        <a:pt x="3386" y="14895"/>
                        <a:pt x="5391" y="14895"/>
                      </a:cubicBezTo>
                      <a:cubicBezTo>
                        <a:pt x="8166" y="14895"/>
                        <a:pt x="11296" y="15804"/>
                        <a:pt x="14610" y="17722"/>
                      </a:cubicBezTo>
                      <a:cubicBezTo>
                        <a:pt x="15122" y="18017"/>
                        <a:pt x="15650" y="18343"/>
                        <a:pt x="16161" y="18684"/>
                      </a:cubicBezTo>
                      <a:lnTo>
                        <a:pt x="41768" y="3779"/>
                      </a:lnTo>
                      <a:cubicBezTo>
                        <a:pt x="41271" y="3438"/>
                        <a:pt x="40744" y="3112"/>
                        <a:pt x="40217" y="2818"/>
                      </a:cubicBezTo>
                      <a:cubicBezTo>
                        <a:pt x="36920" y="904"/>
                        <a:pt x="33800" y="0"/>
                        <a:pt x="31034" y="0"/>
                      </a:cubicBezTo>
                      <a:close/>
                    </a:path>
                  </a:pathLst>
                </a:custGeom>
                <a:solidFill>
                  <a:srgbClr val="D9D9D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0" name="Google Shape;108;p18">
                  <a:extLst>
                    <a:ext uri="{FF2B5EF4-FFF2-40B4-BE49-F238E27FC236}">
                      <a16:creationId xmlns:a16="http://schemas.microsoft.com/office/drawing/2014/main" id="{DE0B7B3E-9455-9181-A027-AC42D7644595}"/>
                    </a:ext>
                  </a:extLst>
                </p:cNvPr>
                <p:cNvSpPr/>
                <p:nvPr/>
              </p:nvSpPr>
              <p:spPr>
                <a:xfrm>
                  <a:off x="2804000" y="1299575"/>
                  <a:ext cx="1243500" cy="48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740" h="19550" extrusionOk="0">
                      <a:moveTo>
                        <a:pt x="16" y="17167"/>
                      </a:moveTo>
                      <a:cubicBezTo>
                        <a:pt x="11" y="17170"/>
                        <a:pt x="6" y="17173"/>
                        <a:pt x="1" y="17176"/>
                      </a:cubicBezTo>
                      <a:lnTo>
                        <a:pt x="16" y="17167"/>
                      </a:lnTo>
                      <a:close/>
                      <a:moveTo>
                        <a:pt x="34527" y="1"/>
                      </a:moveTo>
                      <a:cubicBezTo>
                        <a:pt x="31213" y="1"/>
                        <a:pt x="28207" y="783"/>
                        <a:pt x="25622" y="2287"/>
                      </a:cubicBezTo>
                      <a:lnTo>
                        <a:pt x="16" y="17167"/>
                      </a:lnTo>
                      <a:lnTo>
                        <a:pt x="16" y="17167"/>
                      </a:lnTo>
                      <a:cubicBezTo>
                        <a:pt x="2595" y="15670"/>
                        <a:pt x="5593" y="14891"/>
                        <a:pt x="8898" y="14891"/>
                      </a:cubicBezTo>
                      <a:cubicBezTo>
                        <a:pt x="13481" y="14891"/>
                        <a:pt x="18653" y="16389"/>
                        <a:pt x="24118" y="19549"/>
                      </a:cubicBezTo>
                      <a:lnTo>
                        <a:pt x="49740" y="4645"/>
                      </a:lnTo>
                      <a:cubicBezTo>
                        <a:pt x="44278" y="1495"/>
                        <a:pt x="39108" y="1"/>
                        <a:pt x="34527" y="1"/>
                      </a:cubicBezTo>
                      <a:close/>
                    </a:path>
                  </a:pathLst>
                </a:custGeom>
                <a:solidFill>
                  <a:srgbClr val="D9D9D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1" name="Google Shape;109;p18">
                  <a:extLst>
                    <a:ext uri="{FF2B5EF4-FFF2-40B4-BE49-F238E27FC236}">
                      <a16:creationId xmlns:a16="http://schemas.microsoft.com/office/drawing/2014/main" id="{D0E9582B-97BF-86B5-585A-E7FBAB2772C1}"/>
                    </a:ext>
                  </a:extLst>
                </p:cNvPr>
                <p:cNvSpPr/>
                <p:nvPr/>
              </p:nvSpPr>
              <p:spPr>
                <a:xfrm>
                  <a:off x="4584875" y="3131825"/>
                  <a:ext cx="941450" cy="1254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58" h="50190" extrusionOk="0">
                      <a:moveTo>
                        <a:pt x="25623" y="0"/>
                      </a:moveTo>
                      <a:lnTo>
                        <a:pt x="1" y="14874"/>
                      </a:lnTo>
                      <a:cubicBezTo>
                        <a:pt x="6934" y="20969"/>
                        <a:pt x="12036" y="31190"/>
                        <a:pt x="12021" y="39813"/>
                      </a:cubicBezTo>
                      <a:cubicBezTo>
                        <a:pt x="12005" y="44880"/>
                        <a:pt x="10232" y="48463"/>
                        <a:pt x="7352" y="50153"/>
                      </a:cubicBezTo>
                      <a:lnTo>
                        <a:pt x="7352" y="50153"/>
                      </a:lnTo>
                      <a:lnTo>
                        <a:pt x="32928" y="35300"/>
                      </a:lnTo>
                      <a:cubicBezTo>
                        <a:pt x="35828" y="33609"/>
                        <a:pt x="37627" y="30027"/>
                        <a:pt x="37642" y="24939"/>
                      </a:cubicBezTo>
                      <a:cubicBezTo>
                        <a:pt x="37658" y="16301"/>
                        <a:pt x="32555" y="6095"/>
                        <a:pt x="25623" y="0"/>
                      </a:cubicBezTo>
                      <a:close/>
                      <a:moveTo>
                        <a:pt x="7352" y="50153"/>
                      </a:moveTo>
                      <a:lnTo>
                        <a:pt x="7290" y="50189"/>
                      </a:lnTo>
                      <a:cubicBezTo>
                        <a:pt x="7311" y="50177"/>
                        <a:pt x="7332" y="50165"/>
                        <a:pt x="7352" y="50153"/>
                      </a:cubicBezTo>
                      <a:close/>
                    </a:path>
                  </a:pathLst>
                </a:custGeom>
                <a:solidFill>
                  <a:srgbClr val="D9D9D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2" name="Google Shape;110;p18">
                  <a:extLst>
                    <a:ext uri="{FF2B5EF4-FFF2-40B4-BE49-F238E27FC236}">
                      <a16:creationId xmlns:a16="http://schemas.microsoft.com/office/drawing/2014/main" id="{730044D8-9A1B-7DAE-0E05-12376C8888AB}"/>
                    </a:ext>
                  </a:extLst>
                </p:cNvPr>
                <p:cNvSpPr/>
                <p:nvPr/>
              </p:nvSpPr>
              <p:spPr>
                <a:xfrm>
                  <a:off x="3406925" y="1416075"/>
                  <a:ext cx="1433500" cy="146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340" h="58611" extrusionOk="0">
                      <a:moveTo>
                        <a:pt x="25623" y="0"/>
                      </a:moveTo>
                      <a:lnTo>
                        <a:pt x="1" y="14889"/>
                      </a:lnTo>
                      <a:cubicBezTo>
                        <a:pt x="14564" y="23296"/>
                        <a:pt x="26956" y="41023"/>
                        <a:pt x="31718" y="58611"/>
                      </a:cubicBezTo>
                      <a:lnTo>
                        <a:pt x="57340" y="43722"/>
                      </a:lnTo>
                      <a:cubicBezTo>
                        <a:pt x="52578" y="26134"/>
                        <a:pt x="40186" y="8406"/>
                        <a:pt x="25623" y="0"/>
                      </a:cubicBezTo>
                      <a:close/>
                    </a:path>
                  </a:pathLst>
                </a:custGeom>
                <a:solidFill>
                  <a:srgbClr val="D9D9D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3" name="Google Shape;111;p18">
                  <a:extLst>
                    <a:ext uri="{FF2B5EF4-FFF2-40B4-BE49-F238E27FC236}">
                      <a16:creationId xmlns:a16="http://schemas.microsoft.com/office/drawing/2014/main" id="{EB12FD33-7299-E476-D3A3-0B97726F3D23}"/>
                    </a:ext>
                  </a:extLst>
                </p:cNvPr>
                <p:cNvSpPr/>
                <p:nvPr/>
              </p:nvSpPr>
              <p:spPr>
                <a:xfrm>
                  <a:off x="4199850" y="2503850"/>
                  <a:ext cx="1063600" cy="999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44" h="39993" extrusionOk="0">
                      <a:moveTo>
                        <a:pt x="27202" y="1"/>
                      </a:moveTo>
                      <a:cubicBezTo>
                        <a:pt x="26646" y="1"/>
                        <a:pt x="26118" y="72"/>
                        <a:pt x="25623" y="211"/>
                      </a:cubicBezTo>
                      <a:lnTo>
                        <a:pt x="1" y="15100"/>
                      </a:lnTo>
                      <a:cubicBezTo>
                        <a:pt x="496" y="14961"/>
                        <a:pt x="1024" y="14890"/>
                        <a:pt x="1580" y="14890"/>
                      </a:cubicBezTo>
                      <a:cubicBezTo>
                        <a:pt x="3009" y="14890"/>
                        <a:pt x="4620" y="15358"/>
                        <a:pt x="6329" y="16341"/>
                      </a:cubicBezTo>
                      <a:cubicBezTo>
                        <a:pt x="12176" y="19722"/>
                        <a:pt x="16906" y="27911"/>
                        <a:pt x="16891" y="34642"/>
                      </a:cubicBezTo>
                      <a:cubicBezTo>
                        <a:pt x="16891" y="36906"/>
                        <a:pt x="16348" y="38721"/>
                        <a:pt x="15402" y="39993"/>
                      </a:cubicBezTo>
                      <a:lnTo>
                        <a:pt x="41024" y="25104"/>
                      </a:lnTo>
                      <a:cubicBezTo>
                        <a:pt x="41970" y="23832"/>
                        <a:pt x="42512" y="22017"/>
                        <a:pt x="42512" y="19753"/>
                      </a:cubicBezTo>
                      <a:cubicBezTo>
                        <a:pt x="42543" y="13022"/>
                        <a:pt x="37813" y="4832"/>
                        <a:pt x="31950" y="1451"/>
                      </a:cubicBezTo>
                      <a:cubicBezTo>
                        <a:pt x="30242" y="469"/>
                        <a:pt x="28630" y="1"/>
                        <a:pt x="27202" y="1"/>
                      </a:cubicBezTo>
                      <a:close/>
                    </a:path>
                  </a:pathLst>
                </a:custGeom>
                <a:solidFill>
                  <a:srgbClr val="D9D9D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4" name="Google Shape;112;p18">
                  <a:extLst>
                    <a:ext uri="{FF2B5EF4-FFF2-40B4-BE49-F238E27FC236}">
                      <a16:creationId xmlns:a16="http://schemas.microsoft.com/office/drawing/2014/main" id="{54A00A23-0924-C1E0-2C17-C8E0B37C6665}"/>
                    </a:ext>
                  </a:extLst>
                </p:cNvPr>
                <p:cNvSpPr/>
                <p:nvPr/>
              </p:nvSpPr>
              <p:spPr>
                <a:xfrm>
                  <a:off x="2021150" y="1671875"/>
                  <a:ext cx="2864650" cy="2741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4586" h="109678" extrusionOk="0">
                      <a:moveTo>
                        <a:pt x="40215" y="0"/>
                      </a:moveTo>
                      <a:cubicBezTo>
                        <a:pt x="31129" y="0"/>
                        <a:pt x="24360" y="5890"/>
                        <a:pt x="22164" y="16367"/>
                      </a:cubicBezTo>
                      <a:cubicBezTo>
                        <a:pt x="21652" y="16026"/>
                        <a:pt x="21140" y="15700"/>
                        <a:pt x="20613" y="15390"/>
                      </a:cubicBezTo>
                      <a:cubicBezTo>
                        <a:pt x="17309" y="13485"/>
                        <a:pt x="14185" y="12582"/>
                        <a:pt x="11416" y="12582"/>
                      </a:cubicBezTo>
                      <a:cubicBezTo>
                        <a:pt x="4696" y="12582"/>
                        <a:pt x="69" y="17900"/>
                        <a:pt x="47" y="27115"/>
                      </a:cubicBezTo>
                      <a:cubicBezTo>
                        <a:pt x="1" y="40128"/>
                        <a:pt x="9151" y="55979"/>
                        <a:pt x="20489" y="62524"/>
                      </a:cubicBezTo>
                      <a:lnTo>
                        <a:pt x="98331" y="107455"/>
                      </a:lnTo>
                      <a:cubicBezTo>
                        <a:pt x="100940" y="108963"/>
                        <a:pt x="103408" y="109678"/>
                        <a:pt x="105595" y="109678"/>
                      </a:cubicBezTo>
                      <a:cubicBezTo>
                        <a:pt x="110896" y="109678"/>
                        <a:pt x="114548" y="105480"/>
                        <a:pt x="114570" y="98211"/>
                      </a:cubicBezTo>
                      <a:cubicBezTo>
                        <a:pt x="114585" y="89588"/>
                        <a:pt x="109483" y="79367"/>
                        <a:pt x="102550" y="73272"/>
                      </a:cubicBezTo>
                      <a:cubicBezTo>
                        <a:pt x="103480" y="72000"/>
                        <a:pt x="104039" y="70185"/>
                        <a:pt x="104039" y="67921"/>
                      </a:cubicBezTo>
                      <a:cubicBezTo>
                        <a:pt x="104054" y="61190"/>
                        <a:pt x="99324" y="53001"/>
                        <a:pt x="93461" y="49620"/>
                      </a:cubicBezTo>
                      <a:cubicBezTo>
                        <a:pt x="91764" y="48637"/>
                        <a:pt x="90147" y="48169"/>
                        <a:pt x="88715" y="48169"/>
                      </a:cubicBezTo>
                      <a:cubicBezTo>
                        <a:pt x="88158" y="48169"/>
                        <a:pt x="87629" y="48240"/>
                        <a:pt x="87133" y="48379"/>
                      </a:cubicBezTo>
                      <a:cubicBezTo>
                        <a:pt x="82372" y="30791"/>
                        <a:pt x="69995" y="13064"/>
                        <a:pt x="55432" y="4657"/>
                      </a:cubicBezTo>
                      <a:cubicBezTo>
                        <a:pt x="49964" y="1497"/>
                        <a:pt x="44795" y="0"/>
                        <a:pt x="40215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5" name="Google Shape;113;p18">
                  <a:extLst>
                    <a:ext uri="{FF2B5EF4-FFF2-40B4-BE49-F238E27FC236}">
                      <a16:creationId xmlns:a16="http://schemas.microsoft.com/office/drawing/2014/main" id="{B1FAE5B7-FF0E-6BE6-F572-C0B609ED45AD}"/>
                    </a:ext>
                  </a:extLst>
                </p:cNvPr>
                <p:cNvSpPr/>
                <p:nvPr/>
              </p:nvSpPr>
              <p:spPr>
                <a:xfrm>
                  <a:off x="2655100" y="2317950"/>
                  <a:ext cx="1276475" cy="1773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059" h="70957" extrusionOk="0">
                      <a:moveTo>
                        <a:pt x="30648" y="0"/>
                      </a:moveTo>
                      <a:lnTo>
                        <a:pt x="20567" y="5848"/>
                      </a:lnTo>
                      <a:lnTo>
                        <a:pt x="1" y="22288"/>
                      </a:lnTo>
                      <a:lnTo>
                        <a:pt x="11835" y="29127"/>
                      </a:lnTo>
                      <a:lnTo>
                        <a:pt x="11742" y="60953"/>
                      </a:lnTo>
                      <a:lnTo>
                        <a:pt x="29066" y="70957"/>
                      </a:lnTo>
                      <a:lnTo>
                        <a:pt x="39131" y="65094"/>
                      </a:lnTo>
                      <a:lnTo>
                        <a:pt x="39193" y="44916"/>
                      </a:lnTo>
                      <a:lnTo>
                        <a:pt x="40977" y="45955"/>
                      </a:lnTo>
                      <a:lnTo>
                        <a:pt x="51058" y="40093"/>
                      </a:lnTo>
                      <a:lnTo>
                        <a:pt x="30648" y="0"/>
                      </a:lnTo>
                      <a:close/>
                    </a:path>
                  </a:pathLst>
                </a:custGeom>
                <a:solidFill>
                  <a:srgbClr val="29556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6" name="Google Shape;114;p18">
                  <a:extLst>
                    <a:ext uri="{FF2B5EF4-FFF2-40B4-BE49-F238E27FC236}">
                      <a16:creationId xmlns:a16="http://schemas.microsoft.com/office/drawing/2014/main" id="{4C82F3C7-E23F-7DDC-A640-E916300F70FC}"/>
                    </a:ext>
                  </a:extLst>
                </p:cNvPr>
                <p:cNvSpPr/>
                <p:nvPr/>
              </p:nvSpPr>
              <p:spPr>
                <a:xfrm>
                  <a:off x="3381725" y="3149650"/>
                  <a:ext cx="254000" cy="942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60" h="37689" extrusionOk="0">
                      <a:moveTo>
                        <a:pt x="10159" y="0"/>
                      </a:moveTo>
                      <a:lnTo>
                        <a:pt x="78" y="5848"/>
                      </a:lnTo>
                      <a:lnTo>
                        <a:pt x="1" y="37689"/>
                      </a:lnTo>
                      <a:lnTo>
                        <a:pt x="10066" y="31826"/>
                      </a:lnTo>
                      <a:lnTo>
                        <a:pt x="10159" y="0"/>
                      </a:lnTo>
                      <a:close/>
                    </a:path>
                  </a:pathLst>
                </a:custGeom>
                <a:solidFill>
                  <a:srgbClr val="3E738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7" name="Google Shape;115;p18">
                  <a:extLst>
                    <a:ext uri="{FF2B5EF4-FFF2-40B4-BE49-F238E27FC236}">
                      <a16:creationId xmlns:a16="http://schemas.microsoft.com/office/drawing/2014/main" id="{6096154B-B368-9A1E-7E6B-1B38FAAB095A}"/>
                    </a:ext>
                  </a:extLst>
                </p:cNvPr>
                <p:cNvSpPr/>
                <p:nvPr/>
              </p:nvSpPr>
              <p:spPr>
                <a:xfrm>
                  <a:off x="3169250" y="2317950"/>
                  <a:ext cx="762325" cy="1148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493" h="45956" extrusionOk="0">
                      <a:moveTo>
                        <a:pt x="10082" y="0"/>
                      </a:moveTo>
                      <a:lnTo>
                        <a:pt x="1" y="5848"/>
                      </a:lnTo>
                      <a:lnTo>
                        <a:pt x="20411" y="45955"/>
                      </a:lnTo>
                      <a:lnTo>
                        <a:pt x="30492" y="40093"/>
                      </a:lnTo>
                      <a:lnTo>
                        <a:pt x="10082" y="0"/>
                      </a:lnTo>
                      <a:close/>
                    </a:path>
                  </a:pathLst>
                </a:custGeom>
                <a:solidFill>
                  <a:srgbClr val="3C647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18" name="Google Shape;116;p18">
                  <a:extLst>
                    <a:ext uri="{FF2B5EF4-FFF2-40B4-BE49-F238E27FC236}">
                      <a16:creationId xmlns:a16="http://schemas.microsoft.com/office/drawing/2014/main" id="{16556C2D-AC2E-971A-E429-2962C9388C63}"/>
                    </a:ext>
                  </a:extLst>
                </p:cNvPr>
                <p:cNvSpPr/>
                <p:nvPr/>
              </p:nvSpPr>
              <p:spPr>
                <a:xfrm>
                  <a:off x="2655100" y="2464125"/>
                  <a:ext cx="1024450" cy="1627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978" h="65110" extrusionOk="0">
                      <a:moveTo>
                        <a:pt x="20567" y="1"/>
                      </a:moveTo>
                      <a:lnTo>
                        <a:pt x="1" y="16441"/>
                      </a:lnTo>
                      <a:lnTo>
                        <a:pt x="11835" y="23280"/>
                      </a:lnTo>
                      <a:lnTo>
                        <a:pt x="11742" y="55106"/>
                      </a:lnTo>
                      <a:lnTo>
                        <a:pt x="29066" y="65110"/>
                      </a:lnTo>
                      <a:lnTo>
                        <a:pt x="29143" y="33269"/>
                      </a:lnTo>
                      <a:lnTo>
                        <a:pt x="40977" y="40108"/>
                      </a:lnTo>
                      <a:lnTo>
                        <a:pt x="20567" y="1"/>
                      </a:lnTo>
                      <a:close/>
                    </a:path>
                  </a:pathLst>
                </a:custGeom>
                <a:solidFill>
                  <a:srgbClr val="29556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6" name="Google Shape;137;p18">
                <a:extLst>
                  <a:ext uri="{FF2B5EF4-FFF2-40B4-BE49-F238E27FC236}">
                    <a16:creationId xmlns:a16="http://schemas.microsoft.com/office/drawing/2014/main" id="{F9A56825-5E83-3F3C-1B8B-D962F355CAA9}"/>
                  </a:ext>
                </a:extLst>
              </p:cNvPr>
              <p:cNvGrpSpPr/>
              <p:nvPr/>
            </p:nvGrpSpPr>
            <p:grpSpPr>
              <a:xfrm>
                <a:off x="1726796" y="3544581"/>
                <a:ext cx="551241" cy="688198"/>
                <a:chOff x="2399200" y="797525"/>
                <a:chExt cx="3020500" cy="3770950"/>
              </a:xfrm>
            </p:grpSpPr>
            <p:sp>
              <p:nvSpPr>
                <p:cNvPr id="87" name="Google Shape;138;p18">
                  <a:extLst>
                    <a:ext uri="{FF2B5EF4-FFF2-40B4-BE49-F238E27FC236}">
                      <a16:creationId xmlns:a16="http://schemas.microsoft.com/office/drawing/2014/main" id="{5817B1ED-EF72-D0DB-34B7-68C941871B12}"/>
                    </a:ext>
                  </a:extLst>
                </p:cNvPr>
                <p:cNvSpPr/>
                <p:nvPr/>
              </p:nvSpPr>
              <p:spPr>
                <a:xfrm>
                  <a:off x="2399600" y="1135300"/>
                  <a:ext cx="3020100" cy="343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804" h="137327" extrusionOk="0">
                      <a:moveTo>
                        <a:pt x="81428" y="134076"/>
                      </a:moveTo>
                      <a:lnTo>
                        <a:pt x="81363" y="134114"/>
                      </a:lnTo>
                      <a:cubicBezTo>
                        <a:pt x="81385" y="134101"/>
                        <a:pt x="81407" y="134088"/>
                        <a:pt x="81428" y="134076"/>
                      </a:cubicBezTo>
                      <a:close/>
                      <a:moveTo>
                        <a:pt x="51958" y="0"/>
                      </a:moveTo>
                      <a:cubicBezTo>
                        <a:pt x="47301" y="0"/>
                        <a:pt x="43077" y="1101"/>
                        <a:pt x="39441" y="3213"/>
                      </a:cubicBezTo>
                      <a:lnTo>
                        <a:pt x="13959" y="18148"/>
                      </a:lnTo>
                      <a:lnTo>
                        <a:pt x="13959" y="18148"/>
                      </a:lnTo>
                      <a:lnTo>
                        <a:pt x="14036" y="18102"/>
                      </a:lnTo>
                      <a:lnTo>
                        <a:pt x="14036" y="18102"/>
                      </a:lnTo>
                      <a:cubicBezTo>
                        <a:pt x="5444" y="23049"/>
                        <a:pt x="124" y="33611"/>
                        <a:pt x="78" y="48656"/>
                      </a:cubicBezTo>
                      <a:cubicBezTo>
                        <a:pt x="0" y="78853"/>
                        <a:pt x="21233" y="115626"/>
                        <a:pt x="47506" y="130810"/>
                      </a:cubicBezTo>
                      <a:cubicBezTo>
                        <a:pt x="55171" y="135233"/>
                        <a:pt x="62419" y="137327"/>
                        <a:pt x="68842" y="137327"/>
                      </a:cubicBezTo>
                      <a:cubicBezTo>
                        <a:pt x="73576" y="137327"/>
                        <a:pt x="77861" y="136190"/>
                        <a:pt x="81536" y="134010"/>
                      </a:cubicBezTo>
                      <a:lnTo>
                        <a:pt x="81536" y="134010"/>
                      </a:lnTo>
                      <a:cubicBezTo>
                        <a:pt x="81500" y="134032"/>
                        <a:pt x="81464" y="134054"/>
                        <a:pt x="81428" y="134076"/>
                      </a:cubicBezTo>
                      <a:lnTo>
                        <a:pt x="81428" y="134076"/>
                      </a:lnTo>
                      <a:lnTo>
                        <a:pt x="106845" y="119178"/>
                      </a:lnTo>
                      <a:cubicBezTo>
                        <a:pt x="115391" y="114215"/>
                        <a:pt x="120680" y="103668"/>
                        <a:pt x="120726" y="88655"/>
                      </a:cubicBezTo>
                      <a:cubicBezTo>
                        <a:pt x="120804" y="58473"/>
                        <a:pt x="99571" y="21700"/>
                        <a:pt x="73298" y="6532"/>
                      </a:cubicBezTo>
                      <a:cubicBezTo>
                        <a:pt x="65636" y="2098"/>
                        <a:pt x="58385" y="0"/>
                        <a:pt x="51958" y="0"/>
                      </a:cubicBezTo>
                      <a:close/>
                    </a:path>
                  </a:pathLst>
                </a:custGeom>
                <a:solidFill>
                  <a:srgbClr val="8DBDC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" name="Google Shape;139;p18">
                  <a:extLst>
                    <a:ext uri="{FF2B5EF4-FFF2-40B4-BE49-F238E27FC236}">
                      <a16:creationId xmlns:a16="http://schemas.microsoft.com/office/drawing/2014/main" id="{222DE2B2-3FEA-BB2C-0A86-1B451D021BE2}"/>
                    </a:ext>
                  </a:extLst>
                </p:cNvPr>
                <p:cNvSpPr/>
                <p:nvPr/>
              </p:nvSpPr>
              <p:spPr>
                <a:xfrm>
                  <a:off x="2512800" y="1362100"/>
                  <a:ext cx="2616100" cy="306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44" h="122506" extrusionOk="0">
                      <a:moveTo>
                        <a:pt x="31078" y="0"/>
                      </a:moveTo>
                      <a:cubicBezTo>
                        <a:pt x="26640" y="0"/>
                        <a:pt x="22475" y="1005"/>
                        <a:pt x="18767" y="3121"/>
                      </a:cubicBezTo>
                      <a:cubicBezTo>
                        <a:pt x="109" y="13745"/>
                        <a:pt x="1" y="48393"/>
                        <a:pt x="18550" y="80498"/>
                      </a:cubicBezTo>
                      <a:cubicBezTo>
                        <a:pt x="27809" y="96550"/>
                        <a:pt x="39984" y="108927"/>
                        <a:pt x="52175" y="115968"/>
                      </a:cubicBezTo>
                      <a:cubicBezTo>
                        <a:pt x="59511" y="120206"/>
                        <a:pt x="66848" y="122506"/>
                        <a:pt x="73562" y="122506"/>
                      </a:cubicBezTo>
                      <a:cubicBezTo>
                        <a:pt x="78005" y="122506"/>
                        <a:pt x="82175" y="121499"/>
                        <a:pt x="85893" y="119381"/>
                      </a:cubicBezTo>
                      <a:cubicBezTo>
                        <a:pt x="104551" y="108757"/>
                        <a:pt x="104644" y="74108"/>
                        <a:pt x="86110" y="42003"/>
                      </a:cubicBezTo>
                      <a:cubicBezTo>
                        <a:pt x="76835" y="25951"/>
                        <a:pt x="64676" y="13574"/>
                        <a:pt x="52485" y="6533"/>
                      </a:cubicBezTo>
                      <a:cubicBezTo>
                        <a:pt x="45144" y="2302"/>
                        <a:pt x="37797" y="0"/>
                        <a:pt x="31078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9" name="Google Shape;140;p18">
                  <a:extLst>
                    <a:ext uri="{FF2B5EF4-FFF2-40B4-BE49-F238E27FC236}">
                      <a16:creationId xmlns:a16="http://schemas.microsoft.com/office/drawing/2014/main" id="{41187CD4-5BD7-B6B6-FAB7-A45C00B08FA9}"/>
                    </a:ext>
                  </a:extLst>
                </p:cNvPr>
                <p:cNvSpPr/>
                <p:nvPr/>
              </p:nvSpPr>
              <p:spPr>
                <a:xfrm>
                  <a:off x="2980425" y="1916425"/>
                  <a:ext cx="1731275" cy="2120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251" h="84833" extrusionOk="0">
                      <a:moveTo>
                        <a:pt x="10825" y="1"/>
                      </a:moveTo>
                      <a:cubicBezTo>
                        <a:pt x="10601" y="1"/>
                        <a:pt x="10391" y="53"/>
                        <a:pt x="10206" y="164"/>
                      </a:cubicBezTo>
                      <a:cubicBezTo>
                        <a:pt x="9244" y="707"/>
                        <a:pt x="9244" y="2475"/>
                        <a:pt x="10206" y="4104"/>
                      </a:cubicBezTo>
                      <a:cubicBezTo>
                        <a:pt x="10609" y="4848"/>
                        <a:pt x="11198" y="5468"/>
                        <a:pt x="11912" y="5918"/>
                      </a:cubicBezTo>
                      <a:cubicBezTo>
                        <a:pt x="12283" y="6132"/>
                        <a:pt x="12655" y="6245"/>
                        <a:pt x="12997" y="6245"/>
                      </a:cubicBezTo>
                      <a:cubicBezTo>
                        <a:pt x="13225" y="6245"/>
                        <a:pt x="13440" y="6194"/>
                        <a:pt x="13633" y="6089"/>
                      </a:cubicBezTo>
                      <a:cubicBezTo>
                        <a:pt x="14579" y="5546"/>
                        <a:pt x="14579" y="3778"/>
                        <a:pt x="13633" y="2134"/>
                      </a:cubicBezTo>
                      <a:cubicBezTo>
                        <a:pt x="13230" y="1405"/>
                        <a:pt x="12641" y="784"/>
                        <a:pt x="11927" y="335"/>
                      </a:cubicBezTo>
                      <a:lnTo>
                        <a:pt x="11912" y="335"/>
                      </a:lnTo>
                      <a:cubicBezTo>
                        <a:pt x="11538" y="120"/>
                        <a:pt x="11165" y="1"/>
                        <a:pt x="10825" y="1"/>
                      </a:cubicBezTo>
                      <a:close/>
                      <a:moveTo>
                        <a:pt x="33617" y="2296"/>
                      </a:moveTo>
                      <a:cubicBezTo>
                        <a:pt x="32820" y="2296"/>
                        <a:pt x="32276" y="2928"/>
                        <a:pt x="32276" y="4026"/>
                      </a:cubicBezTo>
                      <a:cubicBezTo>
                        <a:pt x="32276" y="5561"/>
                        <a:pt x="33346" y="7438"/>
                        <a:pt x="34695" y="8214"/>
                      </a:cubicBezTo>
                      <a:cubicBezTo>
                        <a:pt x="35086" y="8438"/>
                        <a:pt x="35456" y="8545"/>
                        <a:pt x="35782" y="8545"/>
                      </a:cubicBezTo>
                      <a:cubicBezTo>
                        <a:pt x="36583" y="8545"/>
                        <a:pt x="37130" y="7908"/>
                        <a:pt x="37130" y="6818"/>
                      </a:cubicBezTo>
                      <a:cubicBezTo>
                        <a:pt x="37130" y="5282"/>
                        <a:pt x="36045" y="3390"/>
                        <a:pt x="34695" y="2630"/>
                      </a:cubicBezTo>
                      <a:lnTo>
                        <a:pt x="34711" y="2630"/>
                      </a:lnTo>
                      <a:cubicBezTo>
                        <a:pt x="34317" y="2404"/>
                        <a:pt x="33945" y="2296"/>
                        <a:pt x="33617" y="2296"/>
                      </a:cubicBezTo>
                      <a:close/>
                      <a:moveTo>
                        <a:pt x="1349" y="20752"/>
                      </a:moveTo>
                      <a:cubicBezTo>
                        <a:pt x="558" y="20752"/>
                        <a:pt x="11" y="21381"/>
                        <a:pt x="0" y="22467"/>
                      </a:cubicBezTo>
                      <a:cubicBezTo>
                        <a:pt x="0" y="24002"/>
                        <a:pt x="1086" y="25879"/>
                        <a:pt x="2420" y="26654"/>
                      </a:cubicBezTo>
                      <a:cubicBezTo>
                        <a:pt x="2814" y="26881"/>
                        <a:pt x="3185" y="26988"/>
                        <a:pt x="3514" y="26988"/>
                      </a:cubicBezTo>
                      <a:cubicBezTo>
                        <a:pt x="4311" y="26988"/>
                        <a:pt x="4855" y="26357"/>
                        <a:pt x="4855" y="25259"/>
                      </a:cubicBezTo>
                      <a:cubicBezTo>
                        <a:pt x="4855" y="23723"/>
                        <a:pt x="3769" y="21862"/>
                        <a:pt x="2435" y="21087"/>
                      </a:cubicBezTo>
                      <a:cubicBezTo>
                        <a:pt x="2045" y="20860"/>
                        <a:pt x="1676" y="20752"/>
                        <a:pt x="1349" y="20752"/>
                      </a:cubicBezTo>
                      <a:close/>
                      <a:moveTo>
                        <a:pt x="56352" y="26234"/>
                      </a:moveTo>
                      <a:cubicBezTo>
                        <a:pt x="56124" y="26234"/>
                        <a:pt x="55913" y="26285"/>
                        <a:pt x="55726" y="26391"/>
                      </a:cubicBezTo>
                      <a:cubicBezTo>
                        <a:pt x="54765" y="26934"/>
                        <a:pt x="54765" y="28702"/>
                        <a:pt x="55726" y="30346"/>
                      </a:cubicBezTo>
                      <a:cubicBezTo>
                        <a:pt x="56129" y="31075"/>
                        <a:pt x="56719" y="31695"/>
                        <a:pt x="57432" y="32145"/>
                      </a:cubicBezTo>
                      <a:cubicBezTo>
                        <a:pt x="57806" y="32360"/>
                        <a:pt x="58179" y="32479"/>
                        <a:pt x="58522" y="32479"/>
                      </a:cubicBezTo>
                      <a:cubicBezTo>
                        <a:pt x="58749" y="32479"/>
                        <a:pt x="58962" y="32427"/>
                        <a:pt x="59154" y="32315"/>
                      </a:cubicBezTo>
                      <a:cubicBezTo>
                        <a:pt x="60100" y="31773"/>
                        <a:pt x="60100" y="30005"/>
                        <a:pt x="59154" y="28376"/>
                      </a:cubicBezTo>
                      <a:cubicBezTo>
                        <a:pt x="58750" y="27632"/>
                        <a:pt x="58161" y="27011"/>
                        <a:pt x="57448" y="26561"/>
                      </a:cubicBezTo>
                      <a:cubicBezTo>
                        <a:pt x="57067" y="26348"/>
                        <a:pt x="56691" y="26234"/>
                        <a:pt x="56352" y="26234"/>
                      </a:cubicBezTo>
                      <a:close/>
                      <a:moveTo>
                        <a:pt x="10707" y="52337"/>
                      </a:moveTo>
                      <a:cubicBezTo>
                        <a:pt x="10480" y="52337"/>
                        <a:pt x="10268" y="52388"/>
                        <a:pt x="10082" y="52493"/>
                      </a:cubicBezTo>
                      <a:cubicBezTo>
                        <a:pt x="9120" y="53036"/>
                        <a:pt x="9120" y="54804"/>
                        <a:pt x="10082" y="56433"/>
                      </a:cubicBezTo>
                      <a:cubicBezTo>
                        <a:pt x="10485" y="57177"/>
                        <a:pt x="11074" y="57798"/>
                        <a:pt x="11788" y="58247"/>
                      </a:cubicBezTo>
                      <a:cubicBezTo>
                        <a:pt x="12161" y="58462"/>
                        <a:pt x="12534" y="58581"/>
                        <a:pt x="12877" y="58581"/>
                      </a:cubicBezTo>
                      <a:cubicBezTo>
                        <a:pt x="13104" y="58581"/>
                        <a:pt x="13318" y="58529"/>
                        <a:pt x="13509" y="58418"/>
                      </a:cubicBezTo>
                      <a:cubicBezTo>
                        <a:pt x="14455" y="57875"/>
                        <a:pt x="14455" y="56107"/>
                        <a:pt x="13525" y="54479"/>
                      </a:cubicBezTo>
                      <a:cubicBezTo>
                        <a:pt x="13106" y="53734"/>
                        <a:pt x="12517" y="53114"/>
                        <a:pt x="11803" y="52664"/>
                      </a:cubicBezTo>
                      <a:cubicBezTo>
                        <a:pt x="11422" y="52450"/>
                        <a:pt x="11047" y="52337"/>
                        <a:pt x="10707" y="52337"/>
                      </a:cubicBezTo>
                      <a:close/>
                      <a:moveTo>
                        <a:pt x="65744" y="57836"/>
                      </a:moveTo>
                      <a:cubicBezTo>
                        <a:pt x="64948" y="57836"/>
                        <a:pt x="64396" y="58468"/>
                        <a:pt x="64396" y="59566"/>
                      </a:cubicBezTo>
                      <a:cubicBezTo>
                        <a:pt x="64396" y="61101"/>
                        <a:pt x="65482" y="62978"/>
                        <a:pt x="66815" y="63738"/>
                      </a:cubicBezTo>
                      <a:cubicBezTo>
                        <a:pt x="67210" y="63965"/>
                        <a:pt x="67582" y="64072"/>
                        <a:pt x="67911" y="64072"/>
                      </a:cubicBezTo>
                      <a:cubicBezTo>
                        <a:pt x="68707" y="64072"/>
                        <a:pt x="69250" y="63444"/>
                        <a:pt x="69250" y="62358"/>
                      </a:cubicBezTo>
                      <a:cubicBezTo>
                        <a:pt x="69250" y="60807"/>
                        <a:pt x="68165" y="58945"/>
                        <a:pt x="66831" y="58170"/>
                      </a:cubicBezTo>
                      <a:cubicBezTo>
                        <a:pt x="66441" y="57944"/>
                        <a:pt x="66072" y="57836"/>
                        <a:pt x="65744" y="57836"/>
                      </a:cubicBezTo>
                      <a:close/>
                      <a:moveTo>
                        <a:pt x="33446" y="76308"/>
                      </a:moveTo>
                      <a:cubicBezTo>
                        <a:pt x="32649" y="76308"/>
                        <a:pt x="32105" y="76940"/>
                        <a:pt x="32105" y="78038"/>
                      </a:cubicBezTo>
                      <a:cubicBezTo>
                        <a:pt x="32090" y="79573"/>
                        <a:pt x="33175" y="81450"/>
                        <a:pt x="34525" y="82225"/>
                      </a:cubicBezTo>
                      <a:lnTo>
                        <a:pt x="34556" y="82241"/>
                      </a:lnTo>
                      <a:lnTo>
                        <a:pt x="34587" y="82272"/>
                      </a:lnTo>
                      <a:cubicBezTo>
                        <a:pt x="34977" y="82496"/>
                        <a:pt x="35346" y="82603"/>
                        <a:pt x="35672" y="82603"/>
                      </a:cubicBezTo>
                      <a:cubicBezTo>
                        <a:pt x="36473" y="82603"/>
                        <a:pt x="37022" y="81962"/>
                        <a:pt x="37022" y="80860"/>
                      </a:cubicBezTo>
                      <a:cubicBezTo>
                        <a:pt x="37022" y="79325"/>
                        <a:pt x="35936" y="77464"/>
                        <a:pt x="34602" y="76688"/>
                      </a:cubicBezTo>
                      <a:lnTo>
                        <a:pt x="34571" y="76673"/>
                      </a:lnTo>
                      <a:lnTo>
                        <a:pt x="34540" y="76642"/>
                      </a:lnTo>
                      <a:cubicBezTo>
                        <a:pt x="34146" y="76415"/>
                        <a:pt x="33775" y="76308"/>
                        <a:pt x="33446" y="76308"/>
                      </a:cubicBezTo>
                      <a:close/>
                      <a:moveTo>
                        <a:pt x="56280" y="78588"/>
                      </a:moveTo>
                      <a:cubicBezTo>
                        <a:pt x="56054" y="78588"/>
                        <a:pt x="55840" y="78640"/>
                        <a:pt x="55649" y="78751"/>
                      </a:cubicBezTo>
                      <a:cubicBezTo>
                        <a:pt x="54702" y="79294"/>
                        <a:pt x="54702" y="81062"/>
                        <a:pt x="55649" y="82691"/>
                      </a:cubicBezTo>
                      <a:cubicBezTo>
                        <a:pt x="56052" y="83435"/>
                        <a:pt x="56641" y="84055"/>
                        <a:pt x="57355" y="84505"/>
                      </a:cubicBezTo>
                      <a:cubicBezTo>
                        <a:pt x="57736" y="84719"/>
                        <a:pt x="58111" y="84832"/>
                        <a:pt x="58451" y="84832"/>
                      </a:cubicBezTo>
                      <a:cubicBezTo>
                        <a:pt x="58678" y="84832"/>
                        <a:pt x="58890" y="84782"/>
                        <a:pt x="59076" y="84676"/>
                      </a:cubicBezTo>
                      <a:cubicBezTo>
                        <a:pt x="60022" y="84117"/>
                        <a:pt x="60038" y="82349"/>
                        <a:pt x="59076" y="80721"/>
                      </a:cubicBezTo>
                      <a:cubicBezTo>
                        <a:pt x="58673" y="79992"/>
                        <a:pt x="58084" y="79372"/>
                        <a:pt x="57370" y="78922"/>
                      </a:cubicBezTo>
                      <a:cubicBezTo>
                        <a:pt x="56997" y="78707"/>
                        <a:pt x="56623" y="78588"/>
                        <a:pt x="56280" y="78588"/>
                      </a:cubicBezTo>
                      <a:close/>
                    </a:path>
                  </a:pathLst>
                </a:custGeom>
                <a:solidFill>
                  <a:srgbClr val="3E738A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0" name="Google Shape;141;p18">
                  <a:extLst>
                    <a:ext uri="{FF2B5EF4-FFF2-40B4-BE49-F238E27FC236}">
                      <a16:creationId xmlns:a16="http://schemas.microsoft.com/office/drawing/2014/main" id="{53832F1D-66F5-DF13-4860-EC8FC98DC0E4}"/>
                    </a:ext>
                  </a:extLst>
                </p:cNvPr>
                <p:cNvSpPr/>
                <p:nvPr/>
              </p:nvSpPr>
              <p:spPr>
                <a:xfrm>
                  <a:off x="3669425" y="2345100"/>
                  <a:ext cx="939900" cy="758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596" h="30346" extrusionOk="0">
                      <a:moveTo>
                        <a:pt x="5569" y="20256"/>
                      </a:moveTo>
                      <a:lnTo>
                        <a:pt x="5569" y="20256"/>
                      </a:lnTo>
                      <a:cubicBezTo>
                        <a:pt x="5755" y="20318"/>
                        <a:pt x="5925" y="20395"/>
                        <a:pt x="6096" y="20488"/>
                      </a:cubicBezTo>
                      <a:cubicBezTo>
                        <a:pt x="6763" y="20907"/>
                        <a:pt x="7306" y="21450"/>
                        <a:pt x="7709" y="22117"/>
                      </a:cubicBezTo>
                      <a:cubicBezTo>
                        <a:pt x="8422" y="23218"/>
                        <a:pt x="8686" y="24443"/>
                        <a:pt x="8516" y="25312"/>
                      </a:cubicBezTo>
                      <a:cubicBezTo>
                        <a:pt x="8314" y="25250"/>
                        <a:pt x="8143" y="25172"/>
                        <a:pt x="7973" y="25079"/>
                      </a:cubicBezTo>
                      <a:cubicBezTo>
                        <a:pt x="7321" y="24676"/>
                        <a:pt x="6763" y="24117"/>
                        <a:pt x="6360" y="23451"/>
                      </a:cubicBezTo>
                      <a:cubicBezTo>
                        <a:pt x="5662" y="22349"/>
                        <a:pt x="5398" y="21124"/>
                        <a:pt x="5569" y="20256"/>
                      </a:cubicBezTo>
                      <a:close/>
                      <a:moveTo>
                        <a:pt x="37596" y="0"/>
                      </a:moveTo>
                      <a:lnTo>
                        <a:pt x="35704" y="1101"/>
                      </a:lnTo>
                      <a:lnTo>
                        <a:pt x="9756" y="17324"/>
                      </a:lnTo>
                      <a:cubicBezTo>
                        <a:pt x="9229" y="16797"/>
                        <a:pt x="8640" y="16347"/>
                        <a:pt x="8004" y="15959"/>
                      </a:cubicBezTo>
                      <a:cubicBezTo>
                        <a:pt x="7156" y="15475"/>
                        <a:pt x="6309" y="15215"/>
                        <a:pt x="5539" y="15215"/>
                      </a:cubicBezTo>
                      <a:cubicBezTo>
                        <a:pt x="5026" y="15215"/>
                        <a:pt x="4548" y="15330"/>
                        <a:pt x="4126" y="15572"/>
                      </a:cubicBezTo>
                      <a:lnTo>
                        <a:pt x="2299" y="16635"/>
                      </a:lnTo>
                      <a:lnTo>
                        <a:pt x="2299" y="16635"/>
                      </a:lnTo>
                      <a:cubicBezTo>
                        <a:pt x="2309" y="16628"/>
                        <a:pt x="2318" y="16620"/>
                        <a:pt x="2327" y="16611"/>
                      </a:cubicBezTo>
                      <a:lnTo>
                        <a:pt x="2327" y="16611"/>
                      </a:lnTo>
                      <a:cubicBezTo>
                        <a:pt x="2203" y="16688"/>
                        <a:pt x="2079" y="16766"/>
                        <a:pt x="1971" y="16843"/>
                      </a:cubicBezTo>
                      <a:cubicBezTo>
                        <a:pt x="1" y="18332"/>
                        <a:pt x="233" y="22427"/>
                        <a:pt x="2513" y="26010"/>
                      </a:cubicBezTo>
                      <a:cubicBezTo>
                        <a:pt x="3537" y="27623"/>
                        <a:pt x="4809" y="28863"/>
                        <a:pt x="6065" y="29592"/>
                      </a:cubicBezTo>
                      <a:cubicBezTo>
                        <a:pt x="6913" y="30081"/>
                        <a:pt x="7756" y="30345"/>
                        <a:pt x="8525" y="30345"/>
                      </a:cubicBezTo>
                      <a:cubicBezTo>
                        <a:pt x="9050" y="30345"/>
                        <a:pt x="9540" y="30222"/>
                        <a:pt x="9973" y="29965"/>
                      </a:cubicBezTo>
                      <a:lnTo>
                        <a:pt x="9973" y="29965"/>
                      </a:lnTo>
                      <a:lnTo>
                        <a:pt x="9958" y="29980"/>
                      </a:lnTo>
                      <a:lnTo>
                        <a:pt x="11850" y="28879"/>
                      </a:lnTo>
                      <a:cubicBezTo>
                        <a:pt x="11928" y="28832"/>
                        <a:pt x="12021" y="28770"/>
                        <a:pt x="12098" y="28708"/>
                      </a:cubicBezTo>
                      <a:cubicBezTo>
                        <a:pt x="13618" y="27576"/>
                        <a:pt x="13820" y="24893"/>
                        <a:pt x="12812" y="22086"/>
                      </a:cubicBezTo>
                      <a:lnTo>
                        <a:pt x="37596" y="0"/>
                      </a:lnTo>
                      <a:close/>
                    </a:path>
                  </a:pathLst>
                </a:custGeom>
                <a:solidFill>
                  <a:srgbClr val="3A637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" name="Google Shape;142;p18">
                  <a:extLst>
                    <a:ext uri="{FF2B5EF4-FFF2-40B4-BE49-F238E27FC236}">
                      <a16:creationId xmlns:a16="http://schemas.microsoft.com/office/drawing/2014/main" id="{7359CF69-0935-206D-F7F0-FE255E4980C9}"/>
                    </a:ext>
                  </a:extLst>
                </p:cNvPr>
                <p:cNvSpPr/>
                <p:nvPr/>
              </p:nvSpPr>
              <p:spPr>
                <a:xfrm>
                  <a:off x="3752800" y="2825875"/>
                  <a:ext cx="159775" cy="182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91" h="7288" extrusionOk="0">
                      <a:moveTo>
                        <a:pt x="2901" y="1"/>
                      </a:moveTo>
                      <a:lnTo>
                        <a:pt x="2901" y="1"/>
                      </a:lnTo>
                      <a:cubicBezTo>
                        <a:pt x="2870" y="11"/>
                        <a:pt x="2847" y="28"/>
                        <a:pt x="2821" y="47"/>
                      </a:cubicBezTo>
                      <a:lnTo>
                        <a:pt x="2821" y="47"/>
                      </a:lnTo>
                      <a:lnTo>
                        <a:pt x="2901" y="1"/>
                      </a:lnTo>
                      <a:close/>
                      <a:moveTo>
                        <a:pt x="2821" y="47"/>
                      </a:moveTo>
                      <a:lnTo>
                        <a:pt x="1008" y="1087"/>
                      </a:lnTo>
                      <a:cubicBezTo>
                        <a:pt x="962" y="1118"/>
                        <a:pt x="931" y="1133"/>
                        <a:pt x="884" y="1164"/>
                      </a:cubicBezTo>
                      <a:cubicBezTo>
                        <a:pt x="0" y="1831"/>
                        <a:pt x="109" y="3708"/>
                        <a:pt x="1133" y="5321"/>
                      </a:cubicBezTo>
                      <a:cubicBezTo>
                        <a:pt x="1536" y="5988"/>
                        <a:pt x="2094" y="6546"/>
                        <a:pt x="2746" y="6949"/>
                      </a:cubicBezTo>
                      <a:cubicBezTo>
                        <a:pt x="3124" y="7171"/>
                        <a:pt x="3507" y="7288"/>
                        <a:pt x="3857" y="7288"/>
                      </a:cubicBezTo>
                      <a:cubicBezTo>
                        <a:pt x="4096" y="7288"/>
                        <a:pt x="4319" y="7233"/>
                        <a:pt x="4514" y="7120"/>
                      </a:cubicBezTo>
                      <a:lnTo>
                        <a:pt x="6390" y="6019"/>
                      </a:lnTo>
                      <a:lnTo>
                        <a:pt x="6390" y="6019"/>
                      </a:lnTo>
                      <a:cubicBezTo>
                        <a:pt x="6195" y="6132"/>
                        <a:pt x="5975" y="6186"/>
                        <a:pt x="5739" y="6186"/>
                      </a:cubicBezTo>
                      <a:cubicBezTo>
                        <a:pt x="5394" y="6186"/>
                        <a:pt x="5016" y="6069"/>
                        <a:pt x="4638" y="5848"/>
                      </a:cubicBezTo>
                      <a:cubicBezTo>
                        <a:pt x="3986" y="5445"/>
                        <a:pt x="3428" y="4886"/>
                        <a:pt x="3025" y="4235"/>
                      </a:cubicBezTo>
                      <a:cubicBezTo>
                        <a:pt x="1986" y="2607"/>
                        <a:pt x="1877" y="745"/>
                        <a:pt x="2777" y="79"/>
                      </a:cubicBezTo>
                      <a:cubicBezTo>
                        <a:pt x="2793" y="68"/>
                        <a:pt x="2807" y="57"/>
                        <a:pt x="2821" y="47"/>
                      </a:cubicBezTo>
                      <a:close/>
                    </a:path>
                  </a:pathLst>
                </a:custGeom>
                <a:solidFill>
                  <a:srgbClr val="54778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" name="Google Shape;143;p18">
                  <a:extLst>
                    <a:ext uri="{FF2B5EF4-FFF2-40B4-BE49-F238E27FC236}">
                      <a16:creationId xmlns:a16="http://schemas.microsoft.com/office/drawing/2014/main" id="{4A29B9AF-75CD-2CD7-AB64-C0B1162F2CC0}"/>
                    </a:ext>
                  </a:extLst>
                </p:cNvPr>
                <p:cNvSpPr/>
                <p:nvPr/>
              </p:nvSpPr>
              <p:spPr>
                <a:xfrm>
                  <a:off x="3725275" y="2725550"/>
                  <a:ext cx="189225" cy="81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69" h="3254" extrusionOk="0">
                      <a:moveTo>
                        <a:pt x="21" y="1458"/>
                      </a:moveTo>
                      <a:cubicBezTo>
                        <a:pt x="14" y="1462"/>
                        <a:pt x="7" y="1466"/>
                        <a:pt x="0" y="1470"/>
                      </a:cubicBezTo>
                      <a:lnTo>
                        <a:pt x="21" y="1458"/>
                      </a:lnTo>
                      <a:close/>
                      <a:moveTo>
                        <a:pt x="3313" y="1"/>
                      </a:moveTo>
                      <a:cubicBezTo>
                        <a:pt x="2797" y="1"/>
                        <a:pt x="2316" y="120"/>
                        <a:pt x="1892" y="369"/>
                      </a:cubicBezTo>
                      <a:lnTo>
                        <a:pt x="21" y="1458"/>
                      </a:lnTo>
                      <a:lnTo>
                        <a:pt x="21" y="1458"/>
                      </a:lnTo>
                      <a:cubicBezTo>
                        <a:pt x="439" y="1217"/>
                        <a:pt x="913" y="1102"/>
                        <a:pt x="1420" y="1102"/>
                      </a:cubicBezTo>
                      <a:cubicBezTo>
                        <a:pt x="2186" y="1102"/>
                        <a:pt x="3027" y="1366"/>
                        <a:pt x="3862" y="1858"/>
                      </a:cubicBezTo>
                      <a:cubicBezTo>
                        <a:pt x="4529" y="2246"/>
                        <a:pt x="5134" y="2711"/>
                        <a:pt x="5677" y="3254"/>
                      </a:cubicBezTo>
                      <a:lnTo>
                        <a:pt x="7569" y="2153"/>
                      </a:lnTo>
                      <a:cubicBezTo>
                        <a:pt x="7026" y="1610"/>
                        <a:pt x="6421" y="1145"/>
                        <a:pt x="5770" y="757"/>
                      </a:cubicBezTo>
                      <a:cubicBezTo>
                        <a:pt x="4925" y="265"/>
                        <a:pt x="4081" y="1"/>
                        <a:pt x="3313" y="1"/>
                      </a:cubicBezTo>
                      <a:close/>
                    </a:path>
                  </a:pathLst>
                </a:custGeom>
                <a:solidFill>
                  <a:srgbClr val="54778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" name="Google Shape;144;p18">
                  <a:extLst>
                    <a:ext uri="{FF2B5EF4-FFF2-40B4-BE49-F238E27FC236}">
                      <a16:creationId xmlns:a16="http://schemas.microsoft.com/office/drawing/2014/main" id="{F2323804-06E6-125D-CB9C-478BF1B95350}"/>
                    </a:ext>
                  </a:extLst>
                </p:cNvPr>
                <p:cNvSpPr/>
                <p:nvPr/>
              </p:nvSpPr>
              <p:spPr>
                <a:xfrm>
                  <a:off x="3918350" y="2897625"/>
                  <a:ext cx="96575" cy="197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63" h="7895" extrusionOk="0">
                      <a:moveTo>
                        <a:pt x="2855" y="0"/>
                      </a:moveTo>
                      <a:lnTo>
                        <a:pt x="963" y="1101"/>
                      </a:lnTo>
                      <a:cubicBezTo>
                        <a:pt x="1971" y="3893"/>
                        <a:pt x="1769" y="6576"/>
                        <a:pt x="249" y="7724"/>
                      </a:cubicBezTo>
                      <a:cubicBezTo>
                        <a:pt x="172" y="7771"/>
                        <a:pt x="78" y="7833"/>
                        <a:pt x="1" y="7895"/>
                      </a:cubicBezTo>
                      <a:lnTo>
                        <a:pt x="1893" y="6793"/>
                      </a:lnTo>
                      <a:cubicBezTo>
                        <a:pt x="1971" y="6731"/>
                        <a:pt x="2064" y="6685"/>
                        <a:pt x="2141" y="6623"/>
                      </a:cubicBezTo>
                      <a:cubicBezTo>
                        <a:pt x="3661" y="5475"/>
                        <a:pt x="3863" y="2807"/>
                        <a:pt x="2855" y="0"/>
                      </a:cubicBezTo>
                      <a:close/>
                    </a:path>
                  </a:pathLst>
                </a:custGeom>
                <a:solidFill>
                  <a:srgbClr val="29556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" name="Google Shape;145;p18">
                  <a:extLst>
                    <a:ext uri="{FF2B5EF4-FFF2-40B4-BE49-F238E27FC236}">
                      <a16:creationId xmlns:a16="http://schemas.microsoft.com/office/drawing/2014/main" id="{83B12DE5-50AB-824B-5FDB-4F7EDC9346F6}"/>
                    </a:ext>
                  </a:extLst>
                </p:cNvPr>
                <p:cNvSpPr/>
                <p:nvPr/>
              </p:nvSpPr>
              <p:spPr>
                <a:xfrm>
                  <a:off x="3942400" y="2345100"/>
                  <a:ext cx="666925" cy="580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77" h="23203" extrusionOk="0">
                      <a:moveTo>
                        <a:pt x="26677" y="0"/>
                      </a:moveTo>
                      <a:lnTo>
                        <a:pt x="24785" y="1101"/>
                      </a:lnTo>
                      <a:lnTo>
                        <a:pt x="1" y="23202"/>
                      </a:lnTo>
                      <a:lnTo>
                        <a:pt x="1893" y="22101"/>
                      </a:lnTo>
                      <a:lnTo>
                        <a:pt x="26677" y="0"/>
                      </a:lnTo>
                      <a:close/>
                    </a:path>
                  </a:pathLst>
                </a:custGeom>
                <a:solidFill>
                  <a:srgbClr val="295568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5" name="Google Shape;146;p18">
                  <a:extLst>
                    <a:ext uri="{FF2B5EF4-FFF2-40B4-BE49-F238E27FC236}">
                      <a16:creationId xmlns:a16="http://schemas.microsoft.com/office/drawing/2014/main" id="{972EA376-5FC5-9A52-14FD-73937CC93102}"/>
                    </a:ext>
                  </a:extLst>
                </p:cNvPr>
                <p:cNvSpPr/>
                <p:nvPr/>
              </p:nvSpPr>
              <p:spPr>
                <a:xfrm>
                  <a:off x="3669050" y="2372625"/>
                  <a:ext cx="892975" cy="731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719" h="29257" extrusionOk="0">
                      <a:moveTo>
                        <a:pt x="4996" y="19060"/>
                      </a:moveTo>
                      <a:cubicBezTo>
                        <a:pt x="5348" y="19060"/>
                        <a:pt x="5732" y="19179"/>
                        <a:pt x="6111" y="19403"/>
                      </a:cubicBezTo>
                      <a:cubicBezTo>
                        <a:pt x="6778" y="19806"/>
                        <a:pt x="7321" y="20364"/>
                        <a:pt x="7724" y="21016"/>
                      </a:cubicBezTo>
                      <a:cubicBezTo>
                        <a:pt x="8763" y="22644"/>
                        <a:pt x="8872" y="24505"/>
                        <a:pt x="7972" y="25172"/>
                      </a:cubicBezTo>
                      <a:cubicBezTo>
                        <a:pt x="7749" y="25340"/>
                        <a:pt x="7487" y="25419"/>
                        <a:pt x="7204" y="25419"/>
                      </a:cubicBezTo>
                      <a:cubicBezTo>
                        <a:pt x="6858" y="25419"/>
                        <a:pt x="6479" y="25301"/>
                        <a:pt x="6096" y="25079"/>
                      </a:cubicBezTo>
                      <a:cubicBezTo>
                        <a:pt x="5444" y="24676"/>
                        <a:pt x="4886" y="24118"/>
                        <a:pt x="4483" y="23451"/>
                      </a:cubicBezTo>
                      <a:cubicBezTo>
                        <a:pt x="3459" y="21838"/>
                        <a:pt x="3350" y="19977"/>
                        <a:pt x="4234" y="19294"/>
                      </a:cubicBezTo>
                      <a:cubicBezTo>
                        <a:pt x="4455" y="19136"/>
                        <a:pt x="4715" y="19060"/>
                        <a:pt x="4996" y="19060"/>
                      </a:cubicBezTo>
                      <a:close/>
                      <a:moveTo>
                        <a:pt x="35719" y="0"/>
                      </a:moveTo>
                      <a:lnTo>
                        <a:pt x="7926" y="17371"/>
                      </a:lnTo>
                      <a:cubicBezTo>
                        <a:pt x="7383" y="16828"/>
                        <a:pt x="6778" y="16363"/>
                        <a:pt x="6127" y="15960"/>
                      </a:cubicBezTo>
                      <a:cubicBezTo>
                        <a:pt x="5283" y="15474"/>
                        <a:pt x="4443" y="15213"/>
                        <a:pt x="3678" y="15213"/>
                      </a:cubicBezTo>
                      <a:cubicBezTo>
                        <a:pt x="3051" y="15213"/>
                        <a:pt x="2474" y="15388"/>
                        <a:pt x="1986" y="15758"/>
                      </a:cubicBezTo>
                      <a:cubicBezTo>
                        <a:pt x="0" y="17231"/>
                        <a:pt x="248" y="21341"/>
                        <a:pt x="2528" y="24924"/>
                      </a:cubicBezTo>
                      <a:cubicBezTo>
                        <a:pt x="3552" y="26537"/>
                        <a:pt x="4824" y="27778"/>
                        <a:pt x="6080" y="28507"/>
                      </a:cubicBezTo>
                      <a:cubicBezTo>
                        <a:pt x="6928" y="28995"/>
                        <a:pt x="7772" y="29256"/>
                        <a:pt x="8540" y="29256"/>
                      </a:cubicBezTo>
                      <a:cubicBezTo>
                        <a:pt x="9162" y="29256"/>
                        <a:pt x="9735" y="29085"/>
                        <a:pt x="10221" y="28724"/>
                      </a:cubicBezTo>
                      <a:cubicBezTo>
                        <a:pt x="11741" y="27576"/>
                        <a:pt x="11943" y="24909"/>
                        <a:pt x="10935" y="22101"/>
                      </a:cubicBezTo>
                      <a:lnTo>
                        <a:pt x="35719" y="0"/>
                      </a:lnTo>
                      <a:close/>
                    </a:path>
                  </a:pathLst>
                </a:custGeom>
                <a:solidFill>
                  <a:srgbClr val="3A637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6" name="Google Shape;147;p18">
                  <a:extLst>
                    <a:ext uri="{FF2B5EF4-FFF2-40B4-BE49-F238E27FC236}">
                      <a16:creationId xmlns:a16="http://schemas.microsoft.com/office/drawing/2014/main" id="{2123174F-B890-8637-9CD3-CBA1713124DD}"/>
                    </a:ext>
                  </a:extLst>
                </p:cNvPr>
                <p:cNvSpPr/>
                <p:nvPr/>
              </p:nvSpPr>
              <p:spPr>
                <a:xfrm>
                  <a:off x="2399600" y="1135300"/>
                  <a:ext cx="3020100" cy="343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0804" h="137327" extrusionOk="0">
                      <a:moveTo>
                        <a:pt x="30562" y="26804"/>
                      </a:moveTo>
                      <a:cubicBezTo>
                        <a:pt x="35745" y="26804"/>
                        <a:pt x="41599" y="28491"/>
                        <a:pt x="47785" y="32060"/>
                      </a:cubicBezTo>
                      <a:cubicBezTo>
                        <a:pt x="68955" y="44298"/>
                        <a:pt x="86078" y="73936"/>
                        <a:pt x="86000" y="98271"/>
                      </a:cubicBezTo>
                      <a:cubicBezTo>
                        <a:pt x="85985" y="107608"/>
                        <a:pt x="83426" y="114789"/>
                        <a:pt x="79099" y="119426"/>
                      </a:cubicBezTo>
                      <a:cubicBezTo>
                        <a:pt x="77521" y="119801"/>
                        <a:pt x="75856" y="119992"/>
                        <a:pt x="74116" y="119992"/>
                      </a:cubicBezTo>
                      <a:cubicBezTo>
                        <a:pt x="68944" y="119992"/>
                        <a:pt x="63109" y="118305"/>
                        <a:pt x="56936" y="114742"/>
                      </a:cubicBezTo>
                      <a:cubicBezTo>
                        <a:pt x="35750" y="102505"/>
                        <a:pt x="18643" y="72882"/>
                        <a:pt x="18705" y="48532"/>
                      </a:cubicBezTo>
                      <a:cubicBezTo>
                        <a:pt x="18736" y="39195"/>
                        <a:pt x="21279" y="31998"/>
                        <a:pt x="25606" y="27361"/>
                      </a:cubicBezTo>
                      <a:cubicBezTo>
                        <a:pt x="27175" y="26992"/>
                        <a:pt x="28831" y="26804"/>
                        <a:pt x="30562" y="26804"/>
                      </a:cubicBezTo>
                      <a:close/>
                      <a:moveTo>
                        <a:pt x="51958" y="0"/>
                      </a:moveTo>
                      <a:cubicBezTo>
                        <a:pt x="47301" y="0"/>
                        <a:pt x="43077" y="1101"/>
                        <a:pt x="39441" y="3213"/>
                      </a:cubicBezTo>
                      <a:lnTo>
                        <a:pt x="13959" y="18148"/>
                      </a:lnTo>
                      <a:lnTo>
                        <a:pt x="13959" y="18148"/>
                      </a:lnTo>
                      <a:lnTo>
                        <a:pt x="14036" y="18102"/>
                      </a:lnTo>
                      <a:lnTo>
                        <a:pt x="14036" y="18102"/>
                      </a:lnTo>
                      <a:cubicBezTo>
                        <a:pt x="5444" y="23049"/>
                        <a:pt x="124" y="33611"/>
                        <a:pt x="78" y="48656"/>
                      </a:cubicBezTo>
                      <a:cubicBezTo>
                        <a:pt x="0" y="78853"/>
                        <a:pt x="21233" y="115626"/>
                        <a:pt x="47506" y="130810"/>
                      </a:cubicBezTo>
                      <a:cubicBezTo>
                        <a:pt x="55171" y="135233"/>
                        <a:pt x="62419" y="137327"/>
                        <a:pt x="68842" y="137327"/>
                      </a:cubicBezTo>
                      <a:cubicBezTo>
                        <a:pt x="73635" y="137327"/>
                        <a:pt x="77968" y="136161"/>
                        <a:pt x="81673" y="133927"/>
                      </a:cubicBezTo>
                      <a:lnTo>
                        <a:pt x="81673" y="133927"/>
                      </a:lnTo>
                      <a:cubicBezTo>
                        <a:pt x="81565" y="133989"/>
                        <a:pt x="81456" y="134052"/>
                        <a:pt x="81348" y="134114"/>
                      </a:cubicBezTo>
                      <a:lnTo>
                        <a:pt x="106845" y="119178"/>
                      </a:lnTo>
                      <a:cubicBezTo>
                        <a:pt x="115391" y="114215"/>
                        <a:pt x="120680" y="103668"/>
                        <a:pt x="120726" y="88655"/>
                      </a:cubicBezTo>
                      <a:cubicBezTo>
                        <a:pt x="120804" y="58473"/>
                        <a:pt x="99571" y="21700"/>
                        <a:pt x="73298" y="6532"/>
                      </a:cubicBezTo>
                      <a:cubicBezTo>
                        <a:pt x="65636" y="2098"/>
                        <a:pt x="58385" y="0"/>
                        <a:pt x="51958" y="0"/>
                      </a:cubicBezTo>
                      <a:close/>
                    </a:path>
                  </a:pathLst>
                </a:custGeom>
                <a:solidFill>
                  <a:srgbClr val="8DBDC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" name="Google Shape;148;p18">
                  <a:extLst>
                    <a:ext uri="{FF2B5EF4-FFF2-40B4-BE49-F238E27FC236}">
                      <a16:creationId xmlns:a16="http://schemas.microsoft.com/office/drawing/2014/main" id="{EE440667-85BD-1A5F-D857-0F3B1D66186E}"/>
                    </a:ext>
                  </a:extLst>
                </p:cNvPr>
                <p:cNvSpPr/>
                <p:nvPr/>
              </p:nvSpPr>
              <p:spPr>
                <a:xfrm>
                  <a:off x="2630300" y="1733625"/>
                  <a:ext cx="1192700" cy="240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08" h="96269" extrusionOk="0">
                      <a:moveTo>
                        <a:pt x="20674" y="0"/>
                      </a:moveTo>
                      <a:lnTo>
                        <a:pt x="11260" y="5460"/>
                      </a:lnTo>
                      <a:cubicBezTo>
                        <a:pt x="4374" y="9461"/>
                        <a:pt x="109" y="17961"/>
                        <a:pt x="78" y="30058"/>
                      </a:cubicBezTo>
                      <a:cubicBezTo>
                        <a:pt x="0" y="54393"/>
                        <a:pt x="17123" y="84031"/>
                        <a:pt x="38309" y="96268"/>
                      </a:cubicBezTo>
                      <a:lnTo>
                        <a:pt x="47708" y="90809"/>
                      </a:lnTo>
                      <a:cubicBezTo>
                        <a:pt x="26522" y="78572"/>
                        <a:pt x="9415" y="48949"/>
                        <a:pt x="9477" y="24599"/>
                      </a:cubicBezTo>
                      <a:cubicBezTo>
                        <a:pt x="9508" y="12501"/>
                        <a:pt x="13788" y="4002"/>
                        <a:pt x="20674" y="0"/>
                      </a:cubicBezTo>
                      <a:close/>
                    </a:path>
                  </a:pathLst>
                </a:custGeom>
                <a:solidFill>
                  <a:srgbClr val="589E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8" name="Google Shape;149;p18">
                  <a:extLst>
                    <a:ext uri="{FF2B5EF4-FFF2-40B4-BE49-F238E27FC236}">
                      <a16:creationId xmlns:a16="http://schemas.microsoft.com/office/drawing/2014/main" id="{EE24A0BE-F8E5-B7CC-938A-E4CFC545AB9E}"/>
                    </a:ext>
                  </a:extLst>
                </p:cNvPr>
                <p:cNvSpPr/>
                <p:nvPr/>
              </p:nvSpPr>
              <p:spPr>
                <a:xfrm>
                  <a:off x="3588000" y="4003850"/>
                  <a:ext cx="917025" cy="268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81" h="10723" extrusionOk="0">
                      <a:moveTo>
                        <a:pt x="36681" y="2668"/>
                      </a:moveTo>
                      <a:lnTo>
                        <a:pt x="36671" y="2674"/>
                      </a:lnTo>
                      <a:lnTo>
                        <a:pt x="36671" y="2674"/>
                      </a:lnTo>
                      <a:cubicBezTo>
                        <a:pt x="36674" y="2672"/>
                        <a:pt x="36677" y="2670"/>
                        <a:pt x="36681" y="2668"/>
                      </a:cubicBezTo>
                      <a:close/>
                      <a:moveTo>
                        <a:pt x="9400" y="0"/>
                      </a:moveTo>
                      <a:lnTo>
                        <a:pt x="1" y="5459"/>
                      </a:lnTo>
                      <a:cubicBezTo>
                        <a:pt x="6179" y="9030"/>
                        <a:pt x="12019" y="10723"/>
                        <a:pt x="17196" y="10723"/>
                      </a:cubicBezTo>
                      <a:cubicBezTo>
                        <a:pt x="20947" y="10723"/>
                        <a:pt x="24350" y="9834"/>
                        <a:pt x="27282" y="8127"/>
                      </a:cubicBezTo>
                      <a:lnTo>
                        <a:pt x="36671" y="2674"/>
                      </a:lnTo>
                      <a:lnTo>
                        <a:pt x="36671" y="2674"/>
                      </a:lnTo>
                      <a:cubicBezTo>
                        <a:pt x="33749" y="4369"/>
                        <a:pt x="30353" y="5252"/>
                        <a:pt x="26608" y="5252"/>
                      </a:cubicBezTo>
                      <a:cubicBezTo>
                        <a:pt x="21428" y="5252"/>
                        <a:pt x="15581" y="3563"/>
                        <a:pt x="9400" y="0"/>
                      </a:cubicBezTo>
                      <a:close/>
                    </a:path>
                  </a:pathLst>
                </a:custGeom>
                <a:solidFill>
                  <a:srgbClr val="A5CBC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9" name="Google Shape;150;p18">
                  <a:extLst>
                    <a:ext uri="{FF2B5EF4-FFF2-40B4-BE49-F238E27FC236}">
                      <a16:creationId xmlns:a16="http://schemas.microsoft.com/office/drawing/2014/main" id="{984BBC06-7383-F566-3F39-8115AFA7B5D8}"/>
                    </a:ext>
                  </a:extLst>
                </p:cNvPr>
                <p:cNvSpPr/>
                <p:nvPr/>
              </p:nvSpPr>
              <p:spPr>
                <a:xfrm>
                  <a:off x="2748550" y="1135275"/>
                  <a:ext cx="1483525" cy="536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341" h="21469" extrusionOk="0">
                      <a:moveTo>
                        <a:pt x="38007" y="0"/>
                      </a:moveTo>
                      <a:cubicBezTo>
                        <a:pt x="33348" y="0"/>
                        <a:pt x="29121" y="1101"/>
                        <a:pt x="25483" y="3214"/>
                      </a:cubicBezTo>
                      <a:lnTo>
                        <a:pt x="1" y="18149"/>
                      </a:lnTo>
                      <a:cubicBezTo>
                        <a:pt x="3633" y="16040"/>
                        <a:pt x="7851" y="14942"/>
                        <a:pt x="12500" y="14942"/>
                      </a:cubicBezTo>
                      <a:cubicBezTo>
                        <a:pt x="18928" y="14942"/>
                        <a:pt x="26181" y="17041"/>
                        <a:pt x="33858" y="21468"/>
                      </a:cubicBezTo>
                      <a:lnTo>
                        <a:pt x="59340" y="6517"/>
                      </a:lnTo>
                      <a:cubicBezTo>
                        <a:pt x="51681" y="2094"/>
                        <a:pt x="44433" y="0"/>
                        <a:pt x="38007" y="0"/>
                      </a:cubicBezTo>
                      <a:close/>
                    </a:path>
                  </a:pathLst>
                </a:custGeom>
                <a:solidFill>
                  <a:srgbClr val="A5CBC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0" name="Google Shape;151;p18">
                  <a:extLst>
                    <a:ext uri="{FF2B5EF4-FFF2-40B4-BE49-F238E27FC236}">
                      <a16:creationId xmlns:a16="http://schemas.microsoft.com/office/drawing/2014/main" id="{2A401A9F-7866-309E-E1ED-0268871C5CD6}"/>
                    </a:ext>
                  </a:extLst>
                </p:cNvPr>
                <p:cNvSpPr/>
                <p:nvPr/>
              </p:nvSpPr>
              <p:spPr>
                <a:xfrm>
                  <a:off x="3594975" y="1298575"/>
                  <a:ext cx="1824725" cy="3189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989" h="127583" extrusionOk="0">
                      <a:moveTo>
                        <a:pt x="25483" y="1"/>
                      </a:moveTo>
                      <a:lnTo>
                        <a:pt x="1" y="14936"/>
                      </a:lnTo>
                      <a:cubicBezTo>
                        <a:pt x="26274" y="30105"/>
                        <a:pt x="47507" y="66878"/>
                        <a:pt x="47414" y="97075"/>
                      </a:cubicBezTo>
                      <a:cubicBezTo>
                        <a:pt x="47367" y="111988"/>
                        <a:pt x="42138" y="122499"/>
                        <a:pt x="33678" y="127497"/>
                      </a:cubicBezTo>
                      <a:lnTo>
                        <a:pt x="33678" y="127497"/>
                      </a:lnTo>
                      <a:lnTo>
                        <a:pt x="59030" y="112647"/>
                      </a:lnTo>
                      <a:cubicBezTo>
                        <a:pt x="67576" y="107684"/>
                        <a:pt x="72865" y="97137"/>
                        <a:pt x="72911" y="82124"/>
                      </a:cubicBezTo>
                      <a:cubicBezTo>
                        <a:pt x="72989" y="51942"/>
                        <a:pt x="51756" y="15169"/>
                        <a:pt x="25483" y="1"/>
                      </a:cubicBezTo>
                      <a:close/>
                      <a:moveTo>
                        <a:pt x="33678" y="127497"/>
                      </a:moveTo>
                      <a:lnTo>
                        <a:pt x="33533" y="127583"/>
                      </a:lnTo>
                      <a:cubicBezTo>
                        <a:pt x="33581" y="127554"/>
                        <a:pt x="33630" y="127526"/>
                        <a:pt x="33678" y="127497"/>
                      </a:cubicBezTo>
                      <a:close/>
                    </a:path>
                  </a:pathLst>
                </a:custGeom>
                <a:solidFill>
                  <a:srgbClr val="589EA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1" name="Google Shape;152;p18">
                  <a:extLst>
                    <a:ext uri="{FF2B5EF4-FFF2-40B4-BE49-F238E27FC236}">
                      <a16:creationId xmlns:a16="http://schemas.microsoft.com/office/drawing/2014/main" id="{86C7BCC0-BE33-03CF-F515-D94A119EA512}"/>
                    </a:ext>
                  </a:extLst>
                </p:cNvPr>
                <p:cNvSpPr/>
                <p:nvPr/>
              </p:nvSpPr>
              <p:spPr>
                <a:xfrm>
                  <a:off x="2399200" y="1508825"/>
                  <a:ext cx="2383075" cy="3059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323" h="122385" extrusionOk="0">
                      <a:moveTo>
                        <a:pt x="30596" y="11864"/>
                      </a:moveTo>
                      <a:cubicBezTo>
                        <a:pt x="35775" y="11864"/>
                        <a:pt x="41619" y="13553"/>
                        <a:pt x="47801" y="17119"/>
                      </a:cubicBezTo>
                      <a:cubicBezTo>
                        <a:pt x="68971" y="29357"/>
                        <a:pt x="86094" y="58995"/>
                        <a:pt x="86016" y="83330"/>
                      </a:cubicBezTo>
                      <a:cubicBezTo>
                        <a:pt x="85972" y="100564"/>
                        <a:pt x="77317" y="110516"/>
                        <a:pt x="64750" y="110516"/>
                      </a:cubicBezTo>
                      <a:cubicBezTo>
                        <a:pt x="59572" y="110516"/>
                        <a:pt x="53730" y="108827"/>
                        <a:pt x="47553" y="105260"/>
                      </a:cubicBezTo>
                      <a:cubicBezTo>
                        <a:pt x="26367" y="93023"/>
                        <a:pt x="9244" y="63385"/>
                        <a:pt x="9322" y="39050"/>
                      </a:cubicBezTo>
                      <a:cubicBezTo>
                        <a:pt x="9377" y="21816"/>
                        <a:pt x="18027" y="11864"/>
                        <a:pt x="30596" y="11864"/>
                      </a:cubicBezTo>
                      <a:close/>
                      <a:moveTo>
                        <a:pt x="26474" y="1"/>
                      </a:moveTo>
                      <a:cubicBezTo>
                        <a:pt x="10880" y="1"/>
                        <a:pt x="149" y="12344"/>
                        <a:pt x="94" y="33715"/>
                      </a:cubicBezTo>
                      <a:cubicBezTo>
                        <a:pt x="1" y="63912"/>
                        <a:pt x="21233" y="100701"/>
                        <a:pt x="47522" y="115869"/>
                      </a:cubicBezTo>
                      <a:cubicBezTo>
                        <a:pt x="55187" y="120290"/>
                        <a:pt x="62435" y="122385"/>
                        <a:pt x="68859" y="122385"/>
                      </a:cubicBezTo>
                      <a:cubicBezTo>
                        <a:pt x="84453" y="122385"/>
                        <a:pt x="95190" y="110041"/>
                        <a:pt x="95245" y="88665"/>
                      </a:cubicBezTo>
                      <a:cubicBezTo>
                        <a:pt x="95322" y="58468"/>
                        <a:pt x="74105" y="21695"/>
                        <a:pt x="47832" y="6526"/>
                      </a:cubicBezTo>
                      <a:cubicBezTo>
                        <a:pt x="40158" y="2099"/>
                        <a:pt x="32903" y="1"/>
                        <a:pt x="26474" y="1"/>
                      </a:cubicBezTo>
                      <a:close/>
                    </a:path>
                  </a:pathLst>
                </a:custGeom>
                <a:solidFill>
                  <a:srgbClr val="8DBDC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2" name="Google Shape;153;p18">
                  <a:extLst>
                    <a:ext uri="{FF2B5EF4-FFF2-40B4-BE49-F238E27FC236}">
                      <a16:creationId xmlns:a16="http://schemas.microsoft.com/office/drawing/2014/main" id="{2F718482-9388-71D9-0A4D-48706C25DB24}"/>
                    </a:ext>
                  </a:extLst>
                </p:cNvPr>
                <p:cNvSpPr/>
                <p:nvPr/>
              </p:nvSpPr>
              <p:spPr>
                <a:xfrm>
                  <a:off x="4457325" y="1826425"/>
                  <a:ext cx="749700" cy="790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88" h="31601" extrusionOk="0">
                      <a:moveTo>
                        <a:pt x="12886" y="0"/>
                      </a:moveTo>
                      <a:cubicBezTo>
                        <a:pt x="11551" y="0"/>
                        <a:pt x="10384" y="358"/>
                        <a:pt x="9445" y="1034"/>
                      </a:cubicBezTo>
                      <a:lnTo>
                        <a:pt x="9461" y="1019"/>
                      </a:lnTo>
                      <a:lnTo>
                        <a:pt x="2823" y="5749"/>
                      </a:lnTo>
                      <a:cubicBezTo>
                        <a:pt x="977" y="7068"/>
                        <a:pt x="0" y="9611"/>
                        <a:pt x="341" y="13070"/>
                      </a:cubicBezTo>
                      <a:cubicBezTo>
                        <a:pt x="1024" y="19925"/>
                        <a:pt x="6638" y="27773"/>
                        <a:pt x="12904" y="30596"/>
                      </a:cubicBezTo>
                      <a:cubicBezTo>
                        <a:pt x="14419" y="31278"/>
                        <a:pt x="15835" y="31600"/>
                        <a:pt x="17100" y="31600"/>
                      </a:cubicBezTo>
                      <a:cubicBezTo>
                        <a:pt x="18424" y="31600"/>
                        <a:pt x="19583" y="31247"/>
                        <a:pt x="20519" y="30580"/>
                      </a:cubicBezTo>
                      <a:lnTo>
                        <a:pt x="27028" y="25942"/>
                      </a:lnTo>
                      <a:lnTo>
                        <a:pt x="27028" y="25942"/>
                      </a:lnTo>
                      <a:cubicBezTo>
                        <a:pt x="27023" y="25945"/>
                        <a:pt x="27017" y="25948"/>
                        <a:pt x="27012" y="25952"/>
                      </a:cubicBezTo>
                      <a:lnTo>
                        <a:pt x="27012" y="25952"/>
                      </a:lnTo>
                      <a:cubicBezTo>
                        <a:pt x="27021" y="25946"/>
                        <a:pt x="27029" y="25941"/>
                        <a:pt x="27037" y="25935"/>
                      </a:cubicBezTo>
                      <a:lnTo>
                        <a:pt x="27037" y="25935"/>
                      </a:lnTo>
                      <a:lnTo>
                        <a:pt x="27028" y="25942"/>
                      </a:lnTo>
                      <a:lnTo>
                        <a:pt x="27028" y="25942"/>
                      </a:lnTo>
                      <a:cubicBezTo>
                        <a:pt x="27065" y="25919"/>
                        <a:pt x="27107" y="25895"/>
                        <a:pt x="27143" y="25864"/>
                      </a:cubicBezTo>
                      <a:lnTo>
                        <a:pt x="27143" y="25864"/>
                      </a:lnTo>
                      <a:cubicBezTo>
                        <a:pt x="27108" y="25888"/>
                        <a:pt x="27073" y="25912"/>
                        <a:pt x="27037" y="25935"/>
                      </a:cubicBezTo>
                      <a:lnTo>
                        <a:pt x="27037" y="25935"/>
                      </a:lnTo>
                      <a:lnTo>
                        <a:pt x="27157" y="25850"/>
                      </a:lnTo>
                      <a:lnTo>
                        <a:pt x="27157" y="25850"/>
                      </a:lnTo>
                      <a:cubicBezTo>
                        <a:pt x="27153" y="25855"/>
                        <a:pt x="27148" y="25859"/>
                        <a:pt x="27143" y="25864"/>
                      </a:cubicBezTo>
                      <a:lnTo>
                        <a:pt x="27143" y="25864"/>
                      </a:lnTo>
                      <a:cubicBezTo>
                        <a:pt x="29006" y="24560"/>
                        <a:pt x="29987" y="21995"/>
                        <a:pt x="29654" y="18529"/>
                      </a:cubicBezTo>
                      <a:cubicBezTo>
                        <a:pt x="28972" y="11674"/>
                        <a:pt x="23342" y="3826"/>
                        <a:pt x="17092" y="1003"/>
                      </a:cubicBezTo>
                      <a:cubicBezTo>
                        <a:pt x="15573" y="323"/>
                        <a:pt x="14154" y="0"/>
                        <a:pt x="12886" y="0"/>
                      </a:cubicBezTo>
                      <a:close/>
                    </a:path>
                  </a:pathLst>
                </a:custGeom>
                <a:solidFill>
                  <a:srgbClr val="A5CBCE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3" name="Google Shape;154;p18">
                  <a:extLst>
                    <a:ext uri="{FF2B5EF4-FFF2-40B4-BE49-F238E27FC236}">
                      <a16:creationId xmlns:a16="http://schemas.microsoft.com/office/drawing/2014/main" id="{AEF0BA41-4FF2-E4F5-C85F-17715AB23AB8}"/>
                    </a:ext>
                  </a:extLst>
                </p:cNvPr>
                <p:cNvSpPr/>
                <p:nvPr/>
              </p:nvSpPr>
              <p:spPr>
                <a:xfrm>
                  <a:off x="4457325" y="1852275"/>
                  <a:ext cx="678950" cy="76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158" h="30567" extrusionOk="0">
                      <a:moveTo>
                        <a:pt x="9461" y="0"/>
                      </a:moveTo>
                      <a:lnTo>
                        <a:pt x="2823" y="4715"/>
                      </a:lnTo>
                      <a:cubicBezTo>
                        <a:pt x="977" y="6034"/>
                        <a:pt x="0" y="8577"/>
                        <a:pt x="341" y="12036"/>
                      </a:cubicBezTo>
                      <a:cubicBezTo>
                        <a:pt x="1024" y="18907"/>
                        <a:pt x="6638" y="26754"/>
                        <a:pt x="12904" y="29562"/>
                      </a:cubicBezTo>
                      <a:cubicBezTo>
                        <a:pt x="14419" y="30244"/>
                        <a:pt x="15835" y="30566"/>
                        <a:pt x="17100" y="30566"/>
                      </a:cubicBezTo>
                      <a:cubicBezTo>
                        <a:pt x="18424" y="30566"/>
                        <a:pt x="19583" y="30213"/>
                        <a:pt x="20519" y="29546"/>
                      </a:cubicBezTo>
                      <a:lnTo>
                        <a:pt x="27157" y="24816"/>
                      </a:lnTo>
                      <a:lnTo>
                        <a:pt x="27157" y="24816"/>
                      </a:lnTo>
                      <a:cubicBezTo>
                        <a:pt x="26221" y="25482"/>
                        <a:pt x="25062" y="25836"/>
                        <a:pt x="23738" y="25836"/>
                      </a:cubicBezTo>
                      <a:cubicBezTo>
                        <a:pt x="22473" y="25836"/>
                        <a:pt x="21058" y="25513"/>
                        <a:pt x="19542" y="24831"/>
                      </a:cubicBezTo>
                      <a:cubicBezTo>
                        <a:pt x="13276" y="22024"/>
                        <a:pt x="7646" y="14176"/>
                        <a:pt x="6979" y="7305"/>
                      </a:cubicBezTo>
                      <a:cubicBezTo>
                        <a:pt x="6638" y="3862"/>
                        <a:pt x="7615" y="1319"/>
                        <a:pt x="9461" y="0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4" name="Google Shape;155;p18">
                  <a:extLst>
                    <a:ext uri="{FF2B5EF4-FFF2-40B4-BE49-F238E27FC236}">
                      <a16:creationId xmlns:a16="http://schemas.microsoft.com/office/drawing/2014/main" id="{DC7FA1D0-2FCF-33A7-44A0-2FF9C42B6EE7}"/>
                    </a:ext>
                  </a:extLst>
                </p:cNvPr>
                <p:cNvSpPr/>
                <p:nvPr/>
              </p:nvSpPr>
              <p:spPr>
                <a:xfrm>
                  <a:off x="4618875" y="1826425"/>
                  <a:ext cx="592450" cy="671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698" h="26871" extrusionOk="0">
                      <a:moveTo>
                        <a:pt x="6428" y="0"/>
                      </a:moveTo>
                      <a:cubicBezTo>
                        <a:pt x="2474" y="0"/>
                        <a:pt x="0" y="3146"/>
                        <a:pt x="517" y="8339"/>
                      </a:cubicBezTo>
                      <a:cubicBezTo>
                        <a:pt x="1200" y="15210"/>
                        <a:pt x="6814" y="23058"/>
                        <a:pt x="13080" y="25865"/>
                      </a:cubicBezTo>
                      <a:cubicBezTo>
                        <a:pt x="14598" y="26547"/>
                        <a:pt x="16015" y="26870"/>
                        <a:pt x="17280" y="26870"/>
                      </a:cubicBezTo>
                      <a:cubicBezTo>
                        <a:pt x="21224" y="26870"/>
                        <a:pt x="23697" y="23731"/>
                        <a:pt x="23192" y="18529"/>
                      </a:cubicBezTo>
                      <a:cubicBezTo>
                        <a:pt x="22510" y="11674"/>
                        <a:pt x="16880" y="3826"/>
                        <a:pt x="10630" y="1003"/>
                      </a:cubicBezTo>
                      <a:cubicBezTo>
                        <a:pt x="9110" y="323"/>
                        <a:pt x="7693" y="0"/>
                        <a:pt x="6428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5" name="Google Shape;156;p18">
                  <a:extLst>
                    <a:ext uri="{FF2B5EF4-FFF2-40B4-BE49-F238E27FC236}">
                      <a16:creationId xmlns:a16="http://schemas.microsoft.com/office/drawing/2014/main" id="{8FE55CA8-6A11-D698-FA1A-B12AA8D7A3B9}"/>
                    </a:ext>
                  </a:extLst>
                </p:cNvPr>
                <p:cNvSpPr/>
                <p:nvPr/>
              </p:nvSpPr>
              <p:spPr>
                <a:xfrm>
                  <a:off x="3470900" y="797525"/>
                  <a:ext cx="701000" cy="811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040" h="32466" extrusionOk="0">
                      <a:moveTo>
                        <a:pt x="13989" y="0"/>
                      </a:moveTo>
                      <a:cubicBezTo>
                        <a:pt x="10412" y="0"/>
                        <a:pt x="6841" y="788"/>
                        <a:pt x="4126" y="2362"/>
                      </a:cubicBezTo>
                      <a:cubicBezTo>
                        <a:pt x="1415" y="3942"/>
                        <a:pt x="50" y="6003"/>
                        <a:pt x="63" y="8064"/>
                      </a:cubicBezTo>
                      <a:lnTo>
                        <a:pt x="63" y="8064"/>
                      </a:lnTo>
                      <a:lnTo>
                        <a:pt x="1" y="24339"/>
                      </a:lnTo>
                      <a:cubicBezTo>
                        <a:pt x="1" y="26417"/>
                        <a:pt x="1381" y="28511"/>
                        <a:pt x="4126" y="30093"/>
                      </a:cubicBezTo>
                      <a:cubicBezTo>
                        <a:pt x="6864" y="31675"/>
                        <a:pt x="10447" y="32466"/>
                        <a:pt x="14023" y="32466"/>
                      </a:cubicBezTo>
                      <a:cubicBezTo>
                        <a:pt x="17600" y="32466"/>
                        <a:pt x="21171" y="31675"/>
                        <a:pt x="23886" y="30093"/>
                      </a:cubicBezTo>
                      <a:cubicBezTo>
                        <a:pt x="26584" y="28526"/>
                        <a:pt x="27934" y="26479"/>
                        <a:pt x="27949" y="24416"/>
                      </a:cubicBezTo>
                      <a:lnTo>
                        <a:pt x="28011" y="8131"/>
                      </a:lnTo>
                      <a:lnTo>
                        <a:pt x="28011" y="8131"/>
                      </a:lnTo>
                      <a:cubicBezTo>
                        <a:pt x="28005" y="8155"/>
                        <a:pt x="28001" y="8180"/>
                        <a:pt x="27999" y="8204"/>
                      </a:cubicBezTo>
                      <a:lnTo>
                        <a:pt x="27999" y="8204"/>
                      </a:lnTo>
                      <a:cubicBezTo>
                        <a:pt x="28040" y="6086"/>
                        <a:pt x="26659" y="3977"/>
                        <a:pt x="23886" y="2362"/>
                      </a:cubicBezTo>
                      <a:cubicBezTo>
                        <a:pt x="21148" y="788"/>
                        <a:pt x="17565" y="0"/>
                        <a:pt x="13989" y="0"/>
                      </a:cubicBezTo>
                      <a:close/>
                    </a:path>
                  </a:pathLst>
                </a:custGeom>
                <a:solidFill>
                  <a:srgbClr val="8DBDC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6" name="Google Shape;157;p18">
                  <a:extLst>
                    <a:ext uri="{FF2B5EF4-FFF2-40B4-BE49-F238E27FC236}">
                      <a16:creationId xmlns:a16="http://schemas.microsoft.com/office/drawing/2014/main" id="{AB867B1E-3F8E-DE8C-B0C8-EB9281F1C23A}"/>
                    </a:ext>
                  </a:extLst>
                </p:cNvPr>
                <p:cNvSpPr/>
                <p:nvPr/>
              </p:nvSpPr>
              <p:spPr>
                <a:xfrm>
                  <a:off x="3470900" y="998850"/>
                  <a:ext cx="699900" cy="610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996" h="24413" extrusionOk="0">
                      <a:moveTo>
                        <a:pt x="27996" y="78"/>
                      </a:moveTo>
                      <a:lnTo>
                        <a:pt x="27996" y="105"/>
                      </a:lnTo>
                      <a:lnTo>
                        <a:pt x="27996" y="105"/>
                      </a:lnTo>
                      <a:cubicBezTo>
                        <a:pt x="27996" y="96"/>
                        <a:pt x="27996" y="87"/>
                        <a:pt x="27996" y="78"/>
                      </a:cubicBezTo>
                      <a:close/>
                      <a:moveTo>
                        <a:pt x="63" y="1"/>
                      </a:moveTo>
                      <a:lnTo>
                        <a:pt x="1" y="16286"/>
                      </a:lnTo>
                      <a:cubicBezTo>
                        <a:pt x="1" y="18364"/>
                        <a:pt x="1366" y="20458"/>
                        <a:pt x="4126" y="22040"/>
                      </a:cubicBezTo>
                      <a:cubicBezTo>
                        <a:pt x="6864" y="23622"/>
                        <a:pt x="10443" y="24413"/>
                        <a:pt x="14018" y="24413"/>
                      </a:cubicBezTo>
                      <a:cubicBezTo>
                        <a:pt x="17593" y="24413"/>
                        <a:pt x="21164" y="23622"/>
                        <a:pt x="23886" y="22040"/>
                      </a:cubicBezTo>
                      <a:cubicBezTo>
                        <a:pt x="26584" y="20473"/>
                        <a:pt x="27949" y="18411"/>
                        <a:pt x="27949" y="16363"/>
                      </a:cubicBezTo>
                      <a:lnTo>
                        <a:pt x="27996" y="105"/>
                      </a:lnTo>
                      <a:lnTo>
                        <a:pt x="27996" y="105"/>
                      </a:lnTo>
                      <a:cubicBezTo>
                        <a:pt x="27984" y="2159"/>
                        <a:pt x="26635" y="4195"/>
                        <a:pt x="23948" y="5755"/>
                      </a:cubicBezTo>
                      <a:cubicBezTo>
                        <a:pt x="21226" y="7337"/>
                        <a:pt x="17655" y="8128"/>
                        <a:pt x="14080" y="8128"/>
                      </a:cubicBezTo>
                      <a:cubicBezTo>
                        <a:pt x="10505" y="8128"/>
                        <a:pt x="6926" y="7337"/>
                        <a:pt x="4188" y="5755"/>
                      </a:cubicBezTo>
                      <a:cubicBezTo>
                        <a:pt x="1428" y="4173"/>
                        <a:pt x="63" y="2079"/>
                        <a:pt x="63" y="1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07" name="Google Shape;158;p18">
                  <a:extLst>
                    <a:ext uri="{FF2B5EF4-FFF2-40B4-BE49-F238E27FC236}">
                      <a16:creationId xmlns:a16="http://schemas.microsoft.com/office/drawing/2014/main" id="{2BC9CC55-697F-5238-6C75-9E75B9BD40CF}"/>
                    </a:ext>
                  </a:extLst>
                </p:cNvPr>
                <p:cNvSpPr/>
                <p:nvPr/>
              </p:nvSpPr>
              <p:spPr>
                <a:xfrm>
                  <a:off x="3437950" y="797525"/>
                  <a:ext cx="767350" cy="404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94" h="16176" extrusionOk="0">
                      <a:moveTo>
                        <a:pt x="15307" y="0"/>
                      </a:moveTo>
                      <a:cubicBezTo>
                        <a:pt x="11730" y="0"/>
                        <a:pt x="8159" y="788"/>
                        <a:pt x="5444" y="2362"/>
                      </a:cubicBezTo>
                      <a:cubicBezTo>
                        <a:pt x="1" y="5526"/>
                        <a:pt x="32" y="10644"/>
                        <a:pt x="5506" y="13808"/>
                      </a:cubicBezTo>
                      <a:cubicBezTo>
                        <a:pt x="8241" y="15388"/>
                        <a:pt x="11814" y="16175"/>
                        <a:pt x="15385" y="16175"/>
                      </a:cubicBezTo>
                      <a:cubicBezTo>
                        <a:pt x="18964" y="16175"/>
                        <a:pt x="22540" y="15384"/>
                        <a:pt x="25266" y="13808"/>
                      </a:cubicBezTo>
                      <a:cubicBezTo>
                        <a:pt x="30694" y="10644"/>
                        <a:pt x="30678" y="5526"/>
                        <a:pt x="25204" y="2362"/>
                      </a:cubicBezTo>
                      <a:cubicBezTo>
                        <a:pt x="22466" y="788"/>
                        <a:pt x="18883" y="0"/>
                        <a:pt x="15307" y="0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" name="Google Shape;449;p26">
              <a:extLst>
                <a:ext uri="{FF2B5EF4-FFF2-40B4-BE49-F238E27FC236}">
                  <a16:creationId xmlns:a16="http://schemas.microsoft.com/office/drawing/2014/main" id="{AF9AB08C-5FB0-E506-D6D8-949885565E11}"/>
                </a:ext>
              </a:extLst>
            </p:cNvPr>
            <p:cNvGrpSpPr/>
            <p:nvPr/>
          </p:nvGrpSpPr>
          <p:grpSpPr>
            <a:xfrm>
              <a:off x="2874221" y="3367835"/>
              <a:ext cx="397519" cy="528801"/>
              <a:chOff x="2275125" y="950775"/>
              <a:chExt cx="2803375" cy="3729200"/>
            </a:xfrm>
          </p:grpSpPr>
          <p:sp>
            <p:nvSpPr>
              <p:cNvPr id="78" name="Google Shape;450;p26">
                <a:extLst>
                  <a:ext uri="{FF2B5EF4-FFF2-40B4-BE49-F238E27FC236}">
                    <a16:creationId xmlns:a16="http://schemas.microsoft.com/office/drawing/2014/main" id="{049B72E8-262F-B392-C9BC-C35677E99757}"/>
                  </a:ext>
                </a:extLst>
              </p:cNvPr>
              <p:cNvSpPr/>
              <p:nvPr/>
            </p:nvSpPr>
            <p:spPr>
              <a:xfrm>
                <a:off x="3673300" y="1792200"/>
                <a:ext cx="1405200" cy="2046300"/>
              </a:xfrm>
              <a:custGeom>
                <a:avLst/>
                <a:gdLst/>
                <a:ahLst/>
                <a:cxnLst/>
                <a:rect l="l" t="t" r="r" b="b"/>
                <a:pathLst>
                  <a:path w="56208" h="81852" extrusionOk="0">
                    <a:moveTo>
                      <a:pt x="33698" y="1"/>
                    </a:moveTo>
                    <a:cubicBezTo>
                      <a:pt x="29961" y="1"/>
                      <a:pt x="26124" y="952"/>
                      <a:pt x="22505" y="3039"/>
                    </a:cubicBezTo>
                    <a:cubicBezTo>
                      <a:pt x="8593" y="11073"/>
                      <a:pt x="16" y="25916"/>
                      <a:pt x="16" y="41984"/>
                    </a:cubicBezTo>
                    <a:lnTo>
                      <a:pt x="16" y="70475"/>
                    </a:lnTo>
                    <a:cubicBezTo>
                      <a:pt x="1" y="73965"/>
                      <a:pt x="1878" y="77206"/>
                      <a:pt x="4917" y="78943"/>
                    </a:cubicBezTo>
                    <a:cubicBezTo>
                      <a:pt x="8267" y="80882"/>
                      <a:pt x="12009" y="81851"/>
                      <a:pt x="15751" y="81851"/>
                    </a:cubicBezTo>
                    <a:cubicBezTo>
                      <a:pt x="19492" y="81851"/>
                      <a:pt x="23234" y="80882"/>
                      <a:pt x="26584" y="78943"/>
                    </a:cubicBezTo>
                    <a:lnTo>
                      <a:pt x="51291" y="64690"/>
                    </a:lnTo>
                    <a:cubicBezTo>
                      <a:pt x="54346" y="62953"/>
                      <a:pt x="56207" y="59711"/>
                      <a:pt x="56192" y="56206"/>
                    </a:cubicBezTo>
                    <a:lnTo>
                      <a:pt x="56192" y="22488"/>
                    </a:lnTo>
                    <a:cubicBezTo>
                      <a:pt x="56192" y="9384"/>
                      <a:pt x="45433" y="1"/>
                      <a:pt x="33698" y="1"/>
                    </a:cubicBezTo>
                    <a:close/>
                  </a:path>
                </a:pathLst>
              </a:custGeom>
              <a:solidFill>
                <a:srgbClr val="589EA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451;p26">
                <a:extLst>
                  <a:ext uri="{FF2B5EF4-FFF2-40B4-BE49-F238E27FC236}">
                    <a16:creationId xmlns:a16="http://schemas.microsoft.com/office/drawing/2014/main" id="{8CEF557B-3C88-7CA8-CF80-60B517CCAEA5}"/>
                  </a:ext>
                </a:extLst>
              </p:cNvPr>
              <p:cNvSpPr/>
              <p:nvPr/>
            </p:nvSpPr>
            <p:spPr>
              <a:xfrm>
                <a:off x="3748150" y="950775"/>
                <a:ext cx="1210150" cy="1164075"/>
              </a:xfrm>
              <a:custGeom>
                <a:avLst/>
                <a:gdLst/>
                <a:ahLst/>
                <a:cxnLst/>
                <a:rect l="l" t="t" r="r" b="b"/>
                <a:pathLst>
                  <a:path w="48406" h="46563" extrusionOk="0">
                    <a:moveTo>
                      <a:pt x="25087" y="1"/>
                    </a:moveTo>
                    <a:cubicBezTo>
                      <a:pt x="15673" y="1"/>
                      <a:pt x="7207" y="5673"/>
                      <a:pt x="3598" y="14362"/>
                    </a:cubicBezTo>
                    <a:cubicBezTo>
                      <a:pt x="0" y="23063"/>
                      <a:pt x="1985" y="33083"/>
                      <a:pt x="8655" y="39736"/>
                    </a:cubicBezTo>
                    <a:cubicBezTo>
                      <a:pt x="13105" y="44197"/>
                      <a:pt x="19062" y="46563"/>
                      <a:pt x="25123" y="46563"/>
                    </a:cubicBezTo>
                    <a:cubicBezTo>
                      <a:pt x="28123" y="46563"/>
                      <a:pt x="31148" y="45983"/>
                      <a:pt x="34028" y="44792"/>
                    </a:cubicBezTo>
                    <a:cubicBezTo>
                      <a:pt x="42729" y="41179"/>
                      <a:pt x="48405" y="32695"/>
                      <a:pt x="48405" y="23281"/>
                    </a:cubicBezTo>
                    <a:cubicBezTo>
                      <a:pt x="48405" y="10423"/>
                      <a:pt x="37983" y="1"/>
                      <a:pt x="25126" y="1"/>
                    </a:cubicBezTo>
                    <a:cubicBezTo>
                      <a:pt x="25113" y="1"/>
                      <a:pt x="25100" y="1"/>
                      <a:pt x="25087" y="1"/>
                    </a:cubicBezTo>
                    <a:close/>
                  </a:path>
                </a:pathLst>
              </a:custGeom>
              <a:solidFill>
                <a:srgbClr val="77BE9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452;p26">
                <a:extLst>
                  <a:ext uri="{FF2B5EF4-FFF2-40B4-BE49-F238E27FC236}">
                    <a16:creationId xmlns:a16="http://schemas.microsoft.com/office/drawing/2014/main" id="{57782902-FE2F-DE0D-F322-21DC92B56A08}"/>
                  </a:ext>
                </a:extLst>
              </p:cNvPr>
              <p:cNvSpPr/>
              <p:nvPr/>
            </p:nvSpPr>
            <p:spPr>
              <a:xfrm>
                <a:off x="2275125" y="2591500"/>
                <a:ext cx="1405200" cy="2046125"/>
              </a:xfrm>
              <a:custGeom>
                <a:avLst/>
                <a:gdLst/>
                <a:ahLst/>
                <a:cxnLst/>
                <a:rect l="l" t="t" r="r" b="b"/>
                <a:pathLst>
                  <a:path w="56208" h="81845" extrusionOk="0">
                    <a:moveTo>
                      <a:pt x="33717" y="1"/>
                    </a:moveTo>
                    <a:cubicBezTo>
                      <a:pt x="29978" y="1"/>
                      <a:pt x="26140" y="955"/>
                      <a:pt x="22520" y="3048"/>
                    </a:cubicBezTo>
                    <a:cubicBezTo>
                      <a:pt x="8593" y="11082"/>
                      <a:pt x="32" y="25925"/>
                      <a:pt x="32" y="41993"/>
                    </a:cubicBezTo>
                    <a:lnTo>
                      <a:pt x="32" y="70468"/>
                    </a:lnTo>
                    <a:cubicBezTo>
                      <a:pt x="1" y="73958"/>
                      <a:pt x="1877" y="77215"/>
                      <a:pt x="4917" y="78936"/>
                    </a:cubicBezTo>
                    <a:cubicBezTo>
                      <a:pt x="8275" y="80875"/>
                      <a:pt x="12017" y="81845"/>
                      <a:pt x="15756" y="81845"/>
                    </a:cubicBezTo>
                    <a:cubicBezTo>
                      <a:pt x="19496" y="81845"/>
                      <a:pt x="23234" y="80875"/>
                      <a:pt x="26584" y="78936"/>
                    </a:cubicBezTo>
                    <a:lnTo>
                      <a:pt x="51291" y="64683"/>
                    </a:lnTo>
                    <a:cubicBezTo>
                      <a:pt x="54346" y="62946"/>
                      <a:pt x="56207" y="59705"/>
                      <a:pt x="56192" y="56199"/>
                    </a:cubicBezTo>
                    <a:lnTo>
                      <a:pt x="56192" y="22482"/>
                    </a:lnTo>
                    <a:cubicBezTo>
                      <a:pt x="56192" y="9382"/>
                      <a:pt x="45440" y="1"/>
                      <a:pt x="33717" y="1"/>
                    </a:cubicBezTo>
                    <a:close/>
                  </a:path>
                </a:pathLst>
              </a:custGeom>
              <a:solidFill>
                <a:srgbClr val="45898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453;p26">
                <a:extLst>
                  <a:ext uri="{FF2B5EF4-FFF2-40B4-BE49-F238E27FC236}">
                    <a16:creationId xmlns:a16="http://schemas.microsoft.com/office/drawing/2014/main" id="{33E088A5-C33F-80D0-5E1F-2384381E7EA8}"/>
                  </a:ext>
                </a:extLst>
              </p:cNvPr>
              <p:cNvSpPr/>
              <p:nvPr/>
            </p:nvSpPr>
            <p:spPr>
              <a:xfrm>
                <a:off x="2349950" y="1749900"/>
                <a:ext cx="1210175" cy="1164100"/>
              </a:xfrm>
              <a:custGeom>
                <a:avLst/>
                <a:gdLst/>
                <a:ahLst/>
                <a:cxnLst/>
                <a:rect l="l" t="t" r="r" b="b"/>
                <a:pathLst>
                  <a:path w="48407" h="46564" extrusionOk="0">
                    <a:moveTo>
                      <a:pt x="25126" y="1"/>
                    </a:moveTo>
                    <a:cubicBezTo>
                      <a:pt x="15697" y="1"/>
                      <a:pt x="7213" y="5677"/>
                      <a:pt x="3615" y="14363"/>
                    </a:cubicBezTo>
                    <a:cubicBezTo>
                      <a:pt x="1" y="23064"/>
                      <a:pt x="2002" y="33083"/>
                      <a:pt x="8655" y="39736"/>
                    </a:cubicBezTo>
                    <a:cubicBezTo>
                      <a:pt x="13106" y="44198"/>
                      <a:pt x="19063" y="46563"/>
                      <a:pt x="25124" y="46563"/>
                    </a:cubicBezTo>
                    <a:cubicBezTo>
                      <a:pt x="28123" y="46563"/>
                      <a:pt x="31148" y="45984"/>
                      <a:pt x="34029" y="44793"/>
                    </a:cubicBezTo>
                    <a:cubicBezTo>
                      <a:pt x="42730" y="41194"/>
                      <a:pt x="48406" y="32695"/>
                      <a:pt x="48406" y="23281"/>
                    </a:cubicBezTo>
                    <a:cubicBezTo>
                      <a:pt x="48406" y="10423"/>
                      <a:pt x="37984" y="1"/>
                      <a:pt x="25126" y="1"/>
                    </a:cubicBezTo>
                    <a:close/>
                  </a:path>
                </a:pathLst>
              </a:custGeom>
              <a:solidFill>
                <a:srgbClr val="0DA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454;p26">
                <a:extLst>
                  <a:ext uri="{FF2B5EF4-FFF2-40B4-BE49-F238E27FC236}">
                    <a16:creationId xmlns:a16="http://schemas.microsoft.com/office/drawing/2014/main" id="{405A9F1B-DABA-BFC2-CDB9-4915060400B6}"/>
                  </a:ext>
                </a:extLst>
              </p:cNvPr>
              <p:cNvSpPr/>
              <p:nvPr/>
            </p:nvSpPr>
            <p:spPr>
              <a:xfrm>
                <a:off x="3523250" y="2633775"/>
                <a:ext cx="1405575" cy="2046200"/>
              </a:xfrm>
              <a:custGeom>
                <a:avLst/>
                <a:gdLst/>
                <a:ahLst/>
                <a:cxnLst/>
                <a:rect l="l" t="t" r="r" b="b"/>
                <a:pathLst>
                  <a:path w="56223" h="81848" extrusionOk="0">
                    <a:moveTo>
                      <a:pt x="33718" y="0"/>
                    </a:moveTo>
                    <a:cubicBezTo>
                      <a:pt x="29978" y="0"/>
                      <a:pt x="26140" y="955"/>
                      <a:pt x="22521" y="3048"/>
                    </a:cubicBezTo>
                    <a:cubicBezTo>
                      <a:pt x="8593" y="11082"/>
                      <a:pt x="32" y="25924"/>
                      <a:pt x="32" y="41992"/>
                    </a:cubicBezTo>
                    <a:lnTo>
                      <a:pt x="32" y="70468"/>
                    </a:lnTo>
                    <a:cubicBezTo>
                      <a:pt x="1" y="73973"/>
                      <a:pt x="1877" y="77214"/>
                      <a:pt x="4917" y="78952"/>
                    </a:cubicBezTo>
                    <a:cubicBezTo>
                      <a:pt x="8275" y="80882"/>
                      <a:pt x="12017" y="81848"/>
                      <a:pt x="15756" y="81848"/>
                    </a:cubicBezTo>
                    <a:cubicBezTo>
                      <a:pt x="19496" y="81848"/>
                      <a:pt x="23234" y="80882"/>
                      <a:pt x="26584" y="78952"/>
                    </a:cubicBezTo>
                    <a:lnTo>
                      <a:pt x="51291" y="64683"/>
                    </a:lnTo>
                    <a:cubicBezTo>
                      <a:pt x="54346" y="62946"/>
                      <a:pt x="56223" y="59704"/>
                      <a:pt x="56192" y="56199"/>
                    </a:cubicBezTo>
                    <a:lnTo>
                      <a:pt x="56192" y="22497"/>
                    </a:lnTo>
                    <a:cubicBezTo>
                      <a:pt x="56203" y="9385"/>
                      <a:pt x="45445" y="0"/>
                      <a:pt x="33718" y="0"/>
                    </a:cubicBezTo>
                    <a:close/>
                  </a:path>
                </a:pathLst>
              </a:custGeom>
              <a:solidFill>
                <a:srgbClr val="3E738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455;p26">
                <a:extLst>
                  <a:ext uri="{FF2B5EF4-FFF2-40B4-BE49-F238E27FC236}">
                    <a16:creationId xmlns:a16="http://schemas.microsoft.com/office/drawing/2014/main" id="{3AA7FD35-BA90-1BCB-886F-9022E33A6E0E}"/>
                  </a:ext>
                </a:extLst>
              </p:cNvPr>
              <p:cNvSpPr/>
              <p:nvPr/>
            </p:nvSpPr>
            <p:spPr>
              <a:xfrm>
                <a:off x="3598100" y="1792175"/>
                <a:ext cx="1210150" cy="1164100"/>
              </a:xfrm>
              <a:custGeom>
                <a:avLst/>
                <a:gdLst/>
                <a:ahLst/>
                <a:cxnLst/>
                <a:rect l="l" t="t" r="r" b="b"/>
                <a:pathLst>
                  <a:path w="48406" h="46564" extrusionOk="0">
                    <a:moveTo>
                      <a:pt x="25125" y="0"/>
                    </a:moveTo>
                    <a:cubicBezTo>
                      <a:pt x="15696" y="0"/>
                      <a:pt x="7212" y="5677"/>
                      <a:pt x="3614" y="14378"/>
                    </a:cubicBezTo>
                    <a:cubicBezTo>
                      <a:pt x="0" y="23079"/>
                      <a:pt x="2001" y="33082"/>
                      <a:pt x="8654" y="39751"/>
                    </a:cubicBezTo>
                    <a:cubicBezTo>
                      <a:pt x="13104" y="44201"/>
                      <a:pt x="19059" y="46563"/>
                      <a:pt x="25119" y="46563"/>
                    </a:cubicBezTo>
                    <a:cubicBezTo>
                      <a:pt x="28120" y="46563"/>
                      <a:pt x="31146" y="45984"/>
                      <a:pt x="34028" y="44792"/>
                    </a:cubicBezTo>
                    <a:cubicBezTo>
                      <a:pt x="42729" y="41194"/>
                      <a:pt x="48405" y="32695"/>
                      <a:pt x="48405" y="23280"/>
                    </a:cubicBezTo>
                    <a:cubicBezTo>
                      <a:pt x="48405" y="10423"/>
                      <a:pt x="37983" y="0"/>
                      <a:pt x="25125" y="0"/>
                    </a:cubicBezTo>
                    <a:close/>
                  </a:path>
                </a:pathLst>
              </a:custGeom>
              <a:solidFill>
                <a:srgbClr val="A8DBA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85553591"/>
      </p:ext>
    </p:extLst>
  </p:cSld>
  <p:clrMapOvr>
    <a:masterClrMapping/>
  </p:clrMapOvr>
  <p:transition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14CC4A6-9A67-492B-8724-01D30095A078}"/>
              </a:ext>
            </a:extLst>
          </p:cNvPr>
          <p:cNvSpPr/>
          <p:nvPr/>
        </p:nvSpPr>
        <p:spPr>
          <a:xfrm>
            <a:off x="-63342" y="202053"/>
            <a:ext cx="3778541" cy="446217"/>
          </a:xfrm>
          <a:prstGeom prst="rect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Google Shape;163;p19">
            <a:extLst>
              <a:ext uri="{FF2B5EF4-FFF2-40B4-BE49-F238E27FC236}">
                <a16:creationId xmlns:a16="http://schemas.microsoft.com/office/drawing/2014/main" id="{AC7FDABD-BDBC-4399-AB21-6F8BE7F8DE10}"/>
              </a:ext>
            </a:extLst>
          </p:cNvPr>
          <p:cNvSpPr txBox="1">
            <a:spLocks/>
          </p:cNvSpPr>
          <p:nvPr/>
        </p:nvSpPr>
        <p:spPr>
          <a:xfrm>
            <a:off x="-2" y="300294"/>
            <a:ext cx="3715201" cy="25773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>
                <a:solidFill>
                  <a:schemeClr val="accent3"/>
                </a:solidFill>
                <a:latin typeface="Montserrat Medium" pitchFamily="2" charset="0"/>
                <a:ea typeface="Lato Light"/>
                <a:cs typeface="Lato Light"/>
              </a:rPr>
              <a:t>#4</a:t>
            </a:r>
            <a:r>
              <a:rPr lang="en-US">
                <a:solidFill>
                  <a:schemeClr val="bg1"/>
                </a:solidFill>
                <a:latin typeface="Montserrat Medium" panose="00000600000000000000" pitchFamily="2" charset="0"/>
              </a:rPr>
              <a:t> Learning &amp; Document reading tool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916952D-CDE0-4A9A-A9F7-366AE9F58242}"/>
              </a:ext>
            </a:extLst>
          </p:cNvPr>
          <p:cNvSpPr txBox="1"/>
          <p:nvPr/>
        </p:nvSpPr>
        <p:spPr>
          <a:xfrm>
            <a:off x="442908" y="1932209"/>
            <a:ext cx="898502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Clr>
                <a:schemeClr val="dk1"/>
              </a:buClr>
              <a:buSzPts val="1100"/>
              <a:buNone/>
              <a:defRPr sz="1000">
                <a:solidFill>
                  <a:schemeClr val="accent4"/>
                </a:solidFill>
                <a:latin typeface="Lato Light"/>
                <a:ea typeface="Lato Light"/>
                <a:cs typeface="Lato Light"/>
              </a:defRPr>
            </a:lvl1pPr>
          </a:lstStyle>
          <a:p>
            <a:pPr algn="l"/>
            <a:r>
              <a:rPr lang="en-US" sz="1050" b="1">
                <a:latin typeface="Montserrat" panose="00000500000000000000" pitchFamily="2" charset="0"/>
              </a:rPr>
              <a:t>Context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942E210-3763-4D33-978C-B3B2033E7728}"/>
              </a:ext>
            </a:extLst>
          </p:cNvPr>
          <p:cNvSpPr txBox="1"/>
          <p:nvPr/>
        </p:nvSpPr>
        <p:spPr>
          <a:xfrm>
            <a:off x="1791582" y="1867409"/>
            <a:ext cx="6027618" cy="7323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100">
                <a:solidFill>
                  <a:schemeClr val="bg1"/>
                </a:solidFill>
                <a:latin typeface="Montserrat" panose="00000500000000000000" pitchFamily="2" charset="0"/>
              </a:rPr>
              <a:t>Many documents are in the form of </a:t>
            </a:r>
            <a:r>
              <a:rPr lang="en-US" sz="1100">
                <a:solidFill>
                  <a:srgbClr val="D0F09F"/>
                </a:solidFill>
                <a:latin typeface="Montserrat" panose="00000500000000000000" pitchFamily="2" charset="0"/>
              </a:rPr>
              <a:t>digital asset</a:t>
            </a:r>
          </a:p>
          <a:p>
            <a:pPr>
              <a:lnSpc>
                <a:spcPct val="130000"/>
              </a:lnSpc>
            </a:pPr>
            <a:r>
              <a:rPr lang="en-US" sz="1100">
                <a:solidFill>
                  <a:schemeClr val="bg1"/>
                </a:solidFill>
                <a:latin typeface="Montserrat" panose="00000500000000000000" pitchFamily="2" charset="0"/>
              </a:rPr>
              <a:t>Read lots of </a:t>
            </a:r>
            <a:r>
              <a:rPr lang="en-US" sz="1100">
                <a:solidFill>
                  <a:srgbClr val="D0F09F"/>
                </a:solidFill>
                <a:latin typeface="Montserrat" panose="00000500000000000000" pitchFamily="2" charset="0"/>
              </a:rPr>
              <a:t>separate resources</a:t>
            </a:r>
            <a:r>
              <a:rPr lang="en-US" sz="110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</a:p>
          <a:p>
            <a:pPr>
              <a:lnSpc>
                <a:spcPct val="130000"/>
              </a:lnSpc>
            </a:pPr>
            <a:r>
              <a:rPr lang="en-US" sz="1100">
                <a:solidFill>
                  <a:srgbClr val="D0F09F"/>
                </a:solidFill>
                <a:latin typeface="Montserrat" panose="00000500000000000000" pitchFamily="2" charset="0"/>
              </a:rPr>
              <a:t>Notes are stored distributedly</a:t>
            </a:r>
            <a:r>
              <a:rPr lang="en-US" sz="1100">
                <a:solidFill>
                  <a:schemeClr val="bg1"/>
                </a:solidFill>
                <a:latin typeface="Montserrat" panose="00000500000000000000" pitchFamily="2" charset="0"/>
              </a:rPr>
              <a:t>, not organized  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13B9F68-BB1B-4A04-9566-031EAF995831}"/>
              </a:ext>
            </a:extLst>
          </p:cNvPr>
          <p:cNvSpPr txBox="1"/>
          <p:nvPr/>
        </p:nvSpPr>
        <p:spPr>
          <a:xfrm>
            <a:off x="442908" y="839317"/>
            <a:ext cx="1569332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Clr>
                <a:schemeClr val="dk1"/>
              </a:buClr>
              <a:buSzPts val="1100"/>
              <a:buNone/>
              <a:defRPr sz="1000" b="1">
                <a:solidFill>
                  <a:schemeClr val="accent1"/>
                </a:solidFill>
                <a:latin typeface="Montserrat" panose="00000500000000000000" pitchFamily="2" charset="0"/>
                <a:ea typeface="Lato Light"/>
                <a:cs typeface="Lato Light"/>
              </a:defRPr>
            </a:lvl1pPr>
          </a:lstStyle>
          <a:p>
            <a:pPr algn="l"/>
            <a:r>
              <a:rPr lang="vi-VN" sz="1050"/>
              <a:t>Target audience</a:t>
            </a:r>
            <a:endParaRPr lang="en-US" sz="105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F0A08C4C-FA6C-44F2-AD77-8D1760442F22}"/>
              </a:ext>
            </a:extLst>
          </p:cNvPr>
          <p:cNvSpPr txBox="1"/>
          <p:nvPr/>
        </p:nvSpPr>
        <p:spPr>
          <a:xfrm>
            <a:off x="442908" y="3173946"/>
            <a:ext cx="898502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Clr>
                <a:schemeClr val="dk1"/>
              </a:buClr>
              <a:buSzPts val="1100"/>
              <a:buNone/>
              <a:defRPr sz="1000" b="1">
                <a:solidFill>
                  <a:schemeClr val="accent3"/>
                </a:solidFill>
                <a:latin typeface="Montserrat" panose="00000500000000000000" pitchFamily="2" charset="0"/>
                <a:ea typeface="Lato Light"/>
                <a:cs typeface="Lato Light"/>
              </a:defRPr>
            </a:lvl1pPr>
          </a:lstStyle>
          <a:p>
            <a:pPr algn="l"/>
            <a:r>
              <a:rPr lang="vi-VN" sz="1050"/>
              <a:t>Solution</a:t>
            </a:r>
            <a:endParaRPr lang="en-US" sz="105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AE70A858-DE10-4695-8186-C0BD60946FFF}"/>
              </a:ext>
            </a:extLst>
          </p:cNvPr>
          <p:cNvSpPr txBox="1"/>
          <p:nvPr/>
        </p:nvSpPr>
        <p:spPr>
          <a:xfrm>
            <a:off x="1791582" y="3173946"/>
            <a:ext cx="6086410" cy="139249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30000"/>
              </a:lnSpc>
              <a:defRPr sz="1100">
                <a:solidFill>
                  <a:schemeClr val="bg1"/>
                </a:solidFill>
                <a:latin typeface="Montserrat" panose="00000500000000000000" pitchFamily="2" charset="0"/>
              </a:defRPr>
            </a:lvl1pPr>
          </a:lstStyle>
          <a:p>
            <a:r>
              <a:rPr lang="en-US"/>
              <a:t>A cross-platform app that:</a:t>
            </a:r>
          </a:p>
          <a:p>
            <a:r>
              <a:rPr lang="en-US"/>
              <a:t>+ Be able to read a ebook file</a:t>
            </a:r>
          </a:p>
          <a:p>
            <a:r>
              <a:rPr lang="en-US"/>
              <a:t>+ Organize the notes </a:t>
            </a:r>
            <a:r>
              <a:rPr lang="en-US">
                <a:solidFill>
                  <a:srgbClr val="D0F09F"/>
                </a:solidFill>
              </a:rPr>
              <a:t>systematically</a:t>
            </a:r>
            <a:r>
              <a:rPr lang="en-US"/>
              <a:t> </a:t>
            </a:r>
            <a:r>
              <a:rPr lang="en-US">
                <a:solidFill>
                  <a:srgbClr val="D0F09F"/>
                </a:solidFill>
              </a:rPr>
              <a:t>and synchronized</a:t>
            </a:r>
          </a:p>
          <a:p>
            <a:r>
              <a:rPr lang="en-US"/>
              <a:t>+ </a:t>
            </a:r>
            <a:r>
              <a:rPr lang="en-US">
                <a:solidFill>
                  <a:srgbClr val="D0F09F"/>
                </a:solidFill>
              </a:rPr>
              <a:t>Connect to other tools</a:t>
            </a:r>
            <a:r>
              <a:rPr lang="en-US"/>
              <a:t> like Notion</a:t>
            </a:r>
          </a:p>
          <a:p>
            <a:r>
              <a:rPr lang="en-US"/>
              <a:t>+ Help user quickly learn new vocabs/structures in the articles</a:t>
            </a:r>
          </a:p>
          <a:p>
            <a:r>
              <a:rPr lang="en-US">
                <a:solidFill>
                  <a:srgbClr val="D0F09F"/>
                </a:solidFill>
              </a:rPr>
              <a:t>+ Put the vocab into a personal dictionary</a:t>
            </a:r>
            <a:r>
              <a:rPr lang="en-US"/>
              <a:t>, or a flash card for </a:t>
            </a:r>
            <a:r>
              <a:rPr lang="en-US">
                <a:solidFill>
                  <a:srgbClr val="D0F09F"/>
                </a:solidFill>
              </a:rPr>
              <a:t>further revision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FB0E1ED-B37F-4834-916D-4FA6DCB5EF92}"/>
              </a:ext>
            </a:extLst>
          </p:cNvPr>
          <p:cNvSpPr txBox="1"/>
          <p:nvPr/>
        </p:nvSpPr>
        <p:spPr>
          <a:xfrm>
            <a:off x="1793940" y="841160"/>
            <a:ext cx="2846486" cy="996811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1100">
                <a:solidFill>
                  <a:schemeClr val="bg1"/>
                </a:solidFill>
                <a:latin typeface="Montserrat Light" panose="00000400000000000000" pitchFamily="2" charset="0"/>
              </a:defRPr>
            </a:lvl1pPr>
          </a:lstStyle>
          <a:p>
            <a:pPr>
              <a:lnSpc>
                <a:spcPct val="130000"/>
              </a:lnSpc>
            </a:pPr>
            <a:r>
              <a:rPr lang="en-US">
                <a:latin typeface="Montserrat" panose="00000500000000000000" pitchFamily="2" charset="0"/>
              </a:rPr>
              <a:t>High school or university student</a:t>
            </a:r>
          </a:p>
          <a:p>
            <a:pPr>
              <a:lnSpc>
                <a:spcPct val="130000"/>
              </a:lnSpc>
            </a:pPr>
            <a:r>
              <a:rPr lang="en-US">
                <a:latin typeface="Montserrat" panose="00000500000000000000" pitchFamily="2" charset="0"/>
              </a:rPr>
              <a:t>Office worker</a:t>
            </a:r>
          </a:p>
          <a:p>
            <a:pPr>
              <a:lnSpc>
                <a:spcPct val="130000"/>
              </a:lnSpc>
            </a:pPr>
            <a:r>
              <a:rPr lang="en-US">
                <a:latin typeface="Montserrat" panose="00000500000000000000" pitchFamily="2" charset="0"/>
              </a:rPr>
              <a:t>Learner</a:t>
            </a:r>
          </a:p>
          <a:p>
            <a:pPr>
              <a:lnSpc>
                <a:spcPct val="165000"/>
              </a:lnSpc>
            </a:pPr>
            <a:r>
              <a:rPr lang="en-US">
                <a:latin typeface="Montserrat" panose="00000500000000000000" pitchFamily="2" charset="0"/>
              </a:rPr>
              <a:t>Age: Gen X – Gen 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8E0373-CBEE-9A50-6742-DCACB2C2D1CF}"/>
              </a:ext>
            </a:extLst>
          </p:cNvPr>
          <p:cNvSpPr txBox="1"/>
          <p:nvPr/>
        </p:nvSpPr>
        <p:spPr>
          <a:xfrm>
            <a:off x="1791582" y="2593773"/>
            <a:ext cx="4608000" cy="51225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lnSpc>
                <a:spcPct val="130000"/>
              </a:lnSpc>
              <a:defRPr sz="1100">
                <a:solidFill>
                  <a:schemeClr val="bg1"/>
                </a:solidFill>
                <a:latin typeface="Montserrat" panose="00000500000000000000" pitchFamily="2" charset="0"/>
              </a:defRPr>
            </a:lvl1pPr>
          </a:lstStyle>
          <a:p>
            <a:r>
              <a:rPr lang="en-US"/>
              <a:t>Learning through practicle news/journal articles</a:t>
            </a:r>
          </a:p>
          <a:p>
            <a:r>
              <a:rPr lang="en-US"/>
              <a:t>Demand to </a:t>
            </a:r>
            <a:r>
              <a:rPr lang="en-US">
                <a:solidFill>
                  <a:srgbClr val="D0F09F"/>
                </a:solidFill>
              </a:rPr>
              <a:t>take note when learn a new word or structure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2332D41-2159-0E46-B395-B2BC2405E011}"/>
              </a:ext>
            </a:extLst>
          </p:cNvPr>
          <p:cNvGrpSpPr/>
          <p:nvPr/>
        </p:nvGrpSpPr>
        <p:grpSpPr>
          <a:xfrm>
            <a:off x="-63342" y="3832393"/>
            <a:ext cx="1802531" cy="1832618"/>
            <a:chOff x="-121921" y="3341831"/>
            <a:chExt cx="2416970" cy="2457313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F9140DD1-9880-08E5-D78F-9C5CDE63923E}"/>
                </a:ext>
              </a:extLst>
            </p:cNvPr>
            <p:cNvGrpSpPr/>
            <p:nvPr/>
          </p:nvGrpSpPr>
          <p:grpSpPr>
            <a:xfrm>
              <a:off x="-121921" y="3341831"/>
              <a:ext cx="2416970" cy="2457313"/>
              <a:chOff x="4525088" y="843664"/>
              <a:chExt cx="4151980" cy="4221284"/>
            </a:xfrm>
          </p:grpSpPr>
          <p:cxnSp>
            <p:nvCxnSpPr>
              <p:cNvPr id="25" name="Google Shape;363;p25">
                <a:extLst>
                  <a:ext uri="{FF2B5EF4-FFF2-40B4-BE49-F238E27FC236}">
                    <a16:creationId xmlns:a16="http://schemas.microsoft.com/office/drawing/2014/main" id="{0451F048-4912-A968-EA96-7AA0FFCB37E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525088" y="843664"/>
                <a:ext cx="2590086" cy="1509162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6" name="Google Shape;364;p25">
                <a:extLst>
                  <a:ext uri="{FF2B5EF4-FFF2-40B4-BE49-F238E27FC236}">
                    <a16:creationId xmlns:a16="http://schemas.microsoft.com/office/drawing/2014/main" id="{FBB24229-3466-A2E0-F5C6-BC471C7F3A6D}"/>
                  </a:ext>
                </a:extLst>
              </p:cNvPr>
              <p:cNvCxnSpPr/>
              <p:nvPr/>
            </p:nvCxnSpPr>
            <p:spPr>
              <a:xfrm flipH="1">
                <a:off x="5362575" y="2362200"/>
                <a:ext cx="1638300" cy="9240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27" name="Google Shape;365;p25">
                <a:extLst>
                  <a:ext uri="{FF2B5EF4-FFF2-40B4-BE49-F238E27FC236}">
                    <a16:creationId xmlns:a16="http://schemas.microsoft.com/office/drawing/2014/main" id="{6925EB11-22E9-4CCB-D3AF-3E8087E5768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10175" y="3057525"/>
                <a:ext cx="3466893" cy="2007423"/>
              </a:xfrm>
              <a:prstGeom prst="straightConnector1">
                <a:avLst/>
              </a:prstGeom>
              <a:noFill/>
              <a:ln w="9525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E58BA498-AD90-B91F-1234-B5D678F05EAE}"/>
                </a:ext>
              </a:extLst>
            </p:cNvPr>
            <p:cNvGrpSpPr/>
            <p:nvPr/>
          </p:nvGrpSpPr>
          <p:grpSpPr>
            <a:xfrm>
              <a:off x="344457" y="3470310"/>
              <a:ext cx="444559" cy="442238"/>
              <a:chOff x="5329501" y="1152010"/>
              <a:chExt cx="825414" cy="821105"/>
            </a:xfrm>
          </p:grpSpPr>
          <p:sp>
            <p:nvSpPr>
              <p:cNvPr id="20" name="Google Shape;389;p25">
                <a:extLst>
                  <a:ext uri="{FF2B5EF4-FFF2-40B4-BE49-F238E27FC236}">
                    <a16:creationId xmlns:a16="http://schemas.microsoft.com/office/drawing/2014/main" id="{D5A0F722-D1B4-F0CD-9998-94F8D3DED9C1}"/>
                  </a:ext>
                </a:extLst>
              </p:cNvPr>
              <p:cNvSpPr/>
              <p:nvPr/>
            </p:nvSpPr>
            <p:spPr>
              <a:xfrm>
                <a:off x="5714365" y="1152010"/>
                <a:ext cx="55686" cy="32312"/>
              </a:xfrm>
              <a:custGeom>
                <a:avLst/>
                <a:gdLst/>
                <a:ahLst/>
                <a:cxnLst/>
                <a:rect l="l" t="t" r="r" b="b"/>
                <a:pathLst>
                  <a:path w="3476" h="2017" extrusionOk="0">
                    <a:moveTo>
                      <a:pt x="1728" y="0"/>
                    </a:moveTo>
                    <a:lnTo>
                      <a:pt x="0" y="1018"/>
                    </a:lnTo>
                    <a:lnTo>
                      <a:pt x="1748" y="2016"/>
                    </a:lnTo>
                    <a:lnTo>
                      <a:pt x="3476" y="1018"/>
                    </a:lnTo>
                    <a:lnTo>
                      <a:pt x="1728" y="0"/>
                    </a:lnTo>
                    <a:close/>
                  </a:path>
                </a:pathLst>
              </a:custGeom>
              <a:solidFill>
                <a:srgbClr val="D0F0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390;p25">
                <a:extLst>
                  <a:ext uri="{FF2B5EF4-FFF2-40B4-BE49-F238E27FC236}">
                    <a16:creationId xmlns:a16="http://schemas.microsoft.com/office/drawing/2014/main" id="{6FB6CBA0-056C-7C0E-8398-8E3182F0FCE3}"/>
                  </a:ext>
                </a:extLst>
              </p:cNvPr>
              <p:cNvSpPr/>
              <p:nvPr/>
            </p:nvSpPr>
            <p:spPr>
              <a:xfrm>
                <a:off x="5742048" y="1168302"/>
                <a:ext cx="412867" cy="804813"/>
              </a:xfrm>
              <a:custGeom>
                <a:avLst/>
                <a:gdLst/>
                <a:ahLst/>
                <a:cxnLst/>
                <a:rect l="l" t="t" r="r" b="b"/>
                <a:pathLst>
                  <a:path w="25772" h="50238" extrusionOk="0">
                    <a:moveTo>
                      <a:pt x="1748" y="1"/>
                    </a:moveTo>
                    <a:lnTo>
                      <a:pt x="0" y="999"/>
                    </a:lnTo>
                    <a:lnTo>
                      <a:pt x="0" y="50237"/>
                    </a:lnTo>
                    <a:lnTo>
                      <a:pt x="25772" y="35412"/>
                    </a:lnTo>
                    <a:lnTo>
                      <a:pt x="1748" y="1"/>
                    </a:lnTo>
                    <a:close/>
                  </a:path>
                </a:pathLst>
              </a:custGeom>
              <a:solidFill>
                <a:srgbClr val="A3CEA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391;p25">
                <a:extLst>
                  <a:ext uri="{FF2B5EF4-FFF2-40B4-BE49-F238E27FC236}">
                    <a16:creationId xmlns:a16="http://schemas.microsoft.com/office/drawing/2014/main" id="{043F57A0-B9B4-F6BE-403D-D22A166FB71D}"/>
                  </a:ext>
                </a:extLst>
              </p:cNvPr>
              <p:cNvSpPr/>
              <p:nvPr/>
            </p:nvSpPr>
            <p:spPr>
              <a:xfrm>
                <a:off x="5329501" y="1168302"/>
                <a:ext cx="412563" cy="804813"/>
              </a:xfrm>
              <a:custGeom>
                <a:avLst/>
                <a:gdLst/>
                <a:ahLst/>
                <a:cxnLst/>
                <a:rect l="l" t="t" r="r" b="b"/>
                <a:pathLst>
                  <a:path w="25753" h="50238" extrusionOk="0">
                    <a:moveTo>
                      <a:pt x="24082" y="1"/>
                    </a:moveTo>
                    <a:lnTo>
                      <a:pt x="0" y="35412"/>
                    </a:lnTo>
                    <a:lnTo>
                      <a:pt x="25752" y="50237"/>
                    </a:lnTo>
                    <a:lnTo>
                      <a:pt x="25752" y="999"/>
                    </a:lnTo>
                    <a:lnTo>
                      <a:pt x="24082" y="1"/>
                    </a:lnTo>
                    <a:close/>
                  </a:path>
                </a:pathLst>
              </a:custGeom>
              <a:solidFill>
                <a:srgbClr val="96BE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398;p25">
                <a:extLst>
                  <a:ext uri="{FF2B5EF4-FFF2-40B4-BE49-F238E27FC236}">
                    <a16:creationId xmlns:a16="http://schemas.microsoft.com/office/drawing/2014/main" id="{9798E1B6-FBEA-358C-F769-6C89477AA2EB}"/>
                  </a:ext>
                </a:extLst>
              </p:cNvPr>
              <p:cNvSpPr/>
              <p:nvPr/>
            </p:nvSpPr>
            <p:spPr>
              <a:xfrm>
                <a:off x="5854636" y="1591310"/>
                <a:ext cx="122473" cy="180914"/>
              </a:xfrm>
              <a:custGeom>
                <a:avLst/>
                <a:gdLst/>
                <a:ahLst/>
                <a:cxnLst/>
                <a:rect l="l" t="t" r="r" b="b"/>
                <a:pathLst>
                  <a:path w="7645" h="11293" extrusionOk="0">
                    <a:moveTo>
                      <a:pt x="2517" y="1"/>
                    </a:moveTo>
                    <a:lnTo>
                      <a:pt x="1595" y="462"/>
                    </a:lnTo>
                    <a:lnTo>
                      <a:pt x="1" y="3016"/>
                    </a:lnTo>
                    <a:lnTo>
                      <a:pt x="673" y="3611"/>
                    </a:lnTo>
                    <a:lnTo>
                      <a:pt x="1998" y="1537"/>
                    </a:lnTo>
                    <a:lnTo>
                      <a:pt x="4936" y="9622"/>
                    </a:lnTo>
                    <a:lnTo>
                      <a:pt x="3496" y="10352"/>
                    </a:lnTo>
                    <a:lnTo>
                      <a:pt x="3842" y="11293"/>
                    </a:lnTo>
                    <a:lnTo>
                      <a:pt x="7644" y="9372"/>
                    </a:lnTo>
                    <a:lnTo>
                      <a:pt x="7298" y="8450"/>
                    </a:lnTo>
                    <a:lnTo>
                      <a:pt x="5858" y="9161"/>
                    </a:lnTo>
                    <a:lnTo>
                      <a:pt x="2517" y="1"/>
                    </a:lnTo>
                    <a:close/>
                  </a:path>
                </a:pathLst>
              </a:custGeom>
              <a:solidFill>
                <a:srgbClr val="C5E39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AD96ED60-D2BE-7CE0-6B41-EFFC92132EB7}"/>
                </a:ext>
              </a:extLst>
            </p:cNvPr>
            <p:cNvGrpSpPr/>
            <p:nvPr/>
          </p:nvGrpSpPr>
          <p:grpSpPr>
            <a:xfrm>
              <a:off x="1146334" y="3867502"/>
              <a:ext cx="461691" cy="459545"/>
              <a:chOff x="6323798" y="1477488"/>
              <a:chExt cx="1192128" cy="1186585"/>
            </a:xfrm>
          </p:grpSpPr>
          <p:sp>
            <p:nvSpPr>
              <p:cNvPr id="16" name="Google Shape;386;p25">
                <a:extLst>
                  <a:ext uri="{FF2B5EF4-FFF2-40B4-BE49-F238E27FC236}">
                    <a16:creationId xmlns:a16="http://schemas.microsoft.com/office/drawing/2014/main" id="{E1788B72-7CB6-3209-A367-B2887D9DBBD7}"/>
                  </a:ext>
                </a:extLst>
              </p:cNvPr>
              <p:cNvSpPr/>
              <p:nvPr/>
            </p:nvSpPr>
            <p:spPr>
              <a:xfrm>
                <a:off x="6879404" y="1477488"/>
                <a:ext cx="80917" cy="46778"/>
              </a:xfrm>
              <a:custGeom>
                <a:avLst/>
                <a:gdLst/>
                <a:ahLst/>
                <a:cxnLst/>
                <a:rect l="l" t="t" r="r" b="b"/>
                <a:pathLst>
                  <a:path w="5051" h="2920" extrusionOk="0">
                    <a:moveTo>
                      <a:pt x="2516" y="0"/>
                    </a:moveTo>
                    <a:lnTo>
                      <a:pt x="0" y="1460"/>
                    </a:lnTo>
                    <a:lnTo>
                      <a:pt x="2535" y="2919"/>
                    </a:lnTo>
                    <a:lnTo>
                      <a:pt x="5051" y="1460"/>
                    </a:lnTo>
                    <a:lnTo>
                      <a:pt x="2516" y="0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387;p25">
                <a:extLst>
                  <a:ext uri="{FF2B5EF4-FFF2-40B4-BE49-F238E27FC236}">
                    <a16:creationId xmlns:a16="http://schemas.microsoft.com/office/drawing/2014/main" id="{DAFB3016-4F22-FBA2-9F15-E01411E82A73}"/>
                  </a:ext>
                </a:extLst>
              </p:cNvPr>
              <p:cNvSpPr/>
              <p:nvPr/>
            </p:nvSpPr>
            <p:spPr>
              <a:xfrm>
                <a:off x="6920014" y="1500861"/>
                <a:ext cx="595912" cy="1163212"/>
              </a:xfrm>
              <a:custGeom>
                <a:avLst/>
                <a:gdLst/>
                <a:ahLst/>
                <a:cxnLst/>
                <a:rect l="l" t="t" r="r" b="b"/>
                <a:pathLst>
                  <a:path w="37198" h="72610" extrusionOk="0">
                    <a:moveTo>
                      <a:pt x="2516" y="1"/>
                    </a:moveTo>
                    <a:lnTo>
                      <a:pt x="0" y="1460"/>
                    </a:lnTo>
                    <a:lnTo>
                      <a:pt x="0" y="72610"/>
                    </a:lnTo>
                    <a:lnTo>
                      <a:pt x="37197" y="51159"/>
                    </a:lnTo>
                    <a:lnTo>
                      <a:pt x="2516" y="1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388;p25">
                <a:extLst>
                  <a:ext uri="{FF2B5EF4-FFF2-40B4-BE49-F238E27FC236}">
                    <a16:creationId xmlns:a16="http://schemas.microsoft.com/office/drawing/2014/main" id="{451F4824-136B-335E-7578-3804801E41D7}"/>
                  </a:ext>
                </a:extLst>
              </p:cNvPr>
              <p:cNvSpPr/>
              <p:nvPr/>
            </p:nvSpPr>
            <p:spPr>
              <a:xfrm>
                <a:off x="6323798" y="1500861"/>
                <a:ext cx="595912" cy="1163212"/>
              </a:xfrm>
              <a:custGeom>
                <a:avLst/>
                <a:gdLst/>
                <a:ahLst/>
                <a:cxnLst/>
                <a:rect l="l" t="t" r="r" b="b"/>
                <a:pathLst>
                  <a:path w="37198" h="72610" extrusionOk="0">
                    <a:moveTo>
                      <a:pt x="34778" y="1"/>
                    </a:moveTo>
                    <a:lnTo>
                      <a:pt x="0" y="51159"/>
                    </a:lnTo>
                    <a:lnTo>
                      <a:pt x="37198" y="72610"/>
                    </a:lnTo>
                    <a:lnTo>
                      <a:pt x="37198" y="1460"/>
                    </a:lnTo>
                    <a:lnTo>
                      <a:pt x="34778" y="1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399;p25">
                <a:extLst>
                  <a:ext uri="{FF2B5EF4-FFF2-40B4-BE49-F238E27FC236}">
                    <a16:creationId xmlns:a16="http://schemas.microsoft.com/office/drawing/2014/main" id="{75AEF86E-632B-913D-1341-B9A1B5D973D4}"/>
                  </a:ext>
                </a:extLst>
              </p:cNvPr>
              <p:cNvSpPr/>
              <p:nvPr/>
            </p:nvSpPr>
            <p:spPr>
              <a:xfrm>
                <a:off x="7089217" y="2141758"/>
                <a:ext cx="152607" cy="231601"/>
              </a:xfrm>
              <a:custGeom>
                <a:avLst/>
                <a:gdLst/>
                <a:ahLst/>
                <a:cxnLst/>
                <a:rect l="l" t="t" r="r" b="b"/>
                <a:pathLst>
                  <a:path w="9526" h="14457" extrusionOk="0">
                    <a:moveTo>
                      <a:pt x="3840" y="1"/>
                    </a:moveTo>
                    <a:cubicBezTo>
                      <a:pt x="3377" y="1"/>
                      <a:pt x="2854" y="150"/>
                      <a:pt x="2266" y="438"/>
                    </a:cubicBezTo>
                    <a:cubicBezTo>
                      <a:pt x="538" y="1321"/>
                      <a:pt x="0" y="2627"/>
                      <a:pt x="653" y="4394"/>
                    </a:cubicBezTo>
                    <a:lnTo>
                      <a:pt x="1229" y="6007"/>
                    </a:lnTo>
                    <a:lnTo>
                      <a:pt x="2362" y="5450"/>
                    </a:lnTo>
                    <a:lnTo>
                      <a:pt x="1748" y="3760"/>
                    </a:lnTo>
                    <a:cubicBezTo>
                      <a:pt x="1575" y="3376"/>
                      <a:pt x="1575" y="2915"/>
                      <a:pt x="1728" y="2512"/>
                    </a:cubicBezTo>
                    <a:cubicBezTo>
                      <a:pt x="1940" y="2089"/>
                      <a:pt x="2285" y="1744"/>
                      <a:pt x="2727" y="1552"/>
                    </a:cubicBezTo>
                    <a:cubicBezTo>
                      <a:pt x="3063" y="1384"/>
                      <a:pt x="3364" y="1303"/>
                      <a:pt x="3630" y="1303"/>
                    </a:cubicBezTo>
                    <a:cubicBezTo>
                      <a:pt x="3760" y="1303"/>
                      <a:pt x="3881" y="1322"/>
                      <a:pt x="3994" y="1360"/>
                    </a:cubicBezTo>
                    <a:cubicBezTo>
                      <a:pt x="4359" y="1532"/>
                      <a:pt x="4647" y="1840"/>
                      <a:pt x="4743" y="2243"/>
                    </a:cubicBezTo>
                    <a:lnTo>
                      <a:pt x="5127" y="3261"/>
                    </a:lnTo>
                    <a:cubicBezTo>
                      <a:pt x="5223" y="3530"/>
                      <a:pt x="5262" y="3818"/>
                      <a:pt x="5243" y="4086"/>
                    </a:cubicBezTo>
                    <a:cubicBezTo>
                      <a:pt x="5223" y="4259"/>
                      <a:pt x="5223" y="4413"/>
                      <a:pt x="5223" y="4528"/>
                    </a:cubicBezTo>
                    <a:cubicBezTo>
                      <a:pt x="5204" y="4663"/>
                      <a:pt x="5185" y="4835"/>
                      <a:pt x="5166" y="5066"/>
                    </a:cubicBezTo>
                    <a:cubicBezTo>
                      <a:pt x="5127" y="5296"/>
                      <a:pt x="5089" y="5469"/>
                      <a:pt x="5070" y="5584"/>
                    </a:cubicBezTo>
                    <a:cubicBezTo>
                      <a:pt x="5051" y="5700"/>
                      <a:pt x="5031" y="5892"/>
                      <a:pt x="4974" y="6141"/>
                    </a:cubicBezTo>
                    <a:cubicBezTo>
                      <a:pt x="4935" y="6410"/>
                      <a:pt x="4916" y="6583"/>
                      <a:pt x="4897" y="6660"/>
                    </a:cubicBezTo>
                    <a:lnTo>
                      <a:pt x="3706" y="13323"/>
                    </a:lnTo>
                    <a:lnTo>
                      <a:pt x="4129" y="14456"/>
                    </a:lnTo>
                    <a:lnTo>
                      <a:pt x="9525" y="11729"/>
                    </a:lnTo>
                    <a:lnTo>
                      <a:pt x="9103" y="10596"/>
                    </a:lnTo>
                    <a:lnTo>
                      <a:pt x="5070" y="12632"/>
                    </a:lnTo>
                    <a:lnTo>
                      <a:pt x="6049" y="7044"/>
                    </a:lnTo>
                    <a:cubicBezTo>
                      <a:pt x="6260" y="5853"/>
                      <a:pt x="6395" y="4931"/>
                      <a:pt x="6433" y="4298"/>
                    </a:cubicBezTo>
                    <a:cubicBezTo>
                      <a:pt x="6491" y="3760"/>
                      <a:pt x="6433" y="3222"/>
                      <a:pt x="6260" y="2723"/>
                    </a:cubicBezTo>
                    <a:lnTo>
                      <a:pt x="5915" y="1763"/>
                    </a:lnTo>
                    <a:cubicBezTo>
                      <a:pt x="5608" y="899"/>
                      <a:pt x="5147" y="361"/>
                      <a:pt x="4532" y="131"/>
                    </a:cubicBezTo>
                    <a:cubicBezTo>
                      <a:pt x="4318" y="44"/>
                      <a:pt x="4087" y="1"/>
                      <a:pt x="3840" y="1"/>
                    </a:cubicBezTo>
                    <a:close/>
                  </a:path>
                </a:pathLst>
              </a:custGeom>
              <a:solidFill>
                <a:srgbClr val="9FCF9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9FD5C336-0DAD-F58F-8124-6607034E25F9}"/>
                </a:ext>
              </a:extLst>
            </p:cNvPr>
            <p:cNvGrpSpPr/>
            <p:nvPr/>
          </p:nvGrpSpPr>
          <p:grpSpPr>
            <a:xfrm>
              <a:off x="66008" y="4143106"/>
              <a:ext cx="798599" cy="794743"/>
              <a:chOff x="4556712" y="1985707"/>
              <a:chExt cx="1589280" cy="1581607"/>
            </a:xfrm>
          </p:grpSpPr>
          <p:sp>
            <p:nvSpPr>
              <p:cNvPr id="12" name="Google Shape;392;p25">
                <a:extLst>
                  <a:ext uri="{FF2B5EF4-FFF2-40B4-BE49-F238E27FC236}">
                    <a16:creationId xmlns:a16="http://schemas.microsoft.com/office/drawing/2014/main" id="{EB1B42EA-BAEA-014E-E3F8-CF1BF892DBC8}"/>
                  </a:ext>
                </a:extLst>
              </p:cNvPr>
              <p:cNvSpPr/>
              <p:nvPr/>
            </p:nvSpPr>
            <p:spPr>
              <a:xfrm>
                <a:off x="5297509" y="1985707"/>
                <a:ext cx="107686" cy="62478"/>
              </a:xfrm>
              <a:custGeom>
                <a:avLst/>
                <a:gdLst/>
                <a:ahLst/>
                <a:cxnLst/>
                <a:rect l="l" t="t" r="r" b="b"/>
                <a:pathLst>
                  <a:path w="6722" h="3900" extrusionOk="0">
                    <a:moveTo>
                      <a:pt x="3361" y="1"/>
                    </a:moveTo>
                    <a:lnTo>
                      <a:pt x="0" y="1940"/>
                    </a:lnTo>
                    <a:lnTo>
                      <a:pt x="3380" y="3899"/>
                    </a:lnTo>
                    <a:lnTo>
                      <a:pt x="6722" y="1940"/>
                    </a:lnTo>
                    <a:lnTo>
                      <a:pt x="3361" y="1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393;p25">
                <a:extLst>
                  <a:ext uri="{FF2B5EF4-FFF2-40B4-BE49-F238E27FC236}">
                    <a16:creationId xmlns:a16="http://schemas.microsoft.com/office/drawing/2014/main" id="{65286B03-1A28-393C-ED84-D1913326E825}"/>
                  </a:ext>
                </a:extLst>
              </p:cNvPr>
              <p:cNvSpPr/>
              <p:nvPr/>
            </p:nvSpPr>
            <p:spPr>
              <a:xfrm>
                <a:off x="5351336" y="2016786"/>
                <a:ext cx="794656" cy="1550528"/>
              </a:xfrm>
              <a:custGeom>
                <a:avLst/>
                <a:gdLst/>
                <a:ahLst/>
                <a:cxnLst/>
                <a:rect l="l" t="t" r="r" b="b"/>
                <a:pathLst>
                  <a:path w="49604" h="96787" extrusionOk="0">
                    <a:moveTo>
                      <a:pt x="3362" y="0"/>
                    </a:moveTo>
                    <a:lnTo>
                      <a:pt x="1" y="1959"/>
                    </a:lnTo>
                    <a:lnTo>
                      <a:pt x="1" y="96787"/>
                    </a:lnTo>
                    <a:lnTo>
                      <a:pt x="49604" y="68212"/>
                    </a:lnTo>
                    <a:lnTo>
                      <a:pt x="3362" y="0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394;p25">
                <a:extLst>
                  <a:ext uri="{FF2B5EF4-FFF2-40B4-BE49-F238E27FC236}">
                    <a16:creationId xmlns:a16="http://schemas.microsoft.com/office/drawing/2014/main" id="{1EFF3359-0A84-94ED-AACA-016C7C226D63}"/>
                  </a:ext>
                </a:extLst>
              </p:cNvPr>
              <p:cNvSpPr/>
              <p:nvPr/>
            </p:nvSpPr>
            <p:spPr>
              <a:xfrm>
                <a:off x="4556712" y="2016786"/>
                <a:ext cx="794640" cy="1550528"/>
              </a:xfrm>
              <a:custGeom>
                <a:avLst/>
                <a:gdLst/>
                <a:ahLst/>
                <a:cxnLst/>
                <a:rect l="l" t="t" r="r" b="b"/>
                <a:pathLst>
                  <a:path w="49603" h="96787" extrusionOk="0">
                    <a:moveTo>
                      <a:pt x="46357" y="0"/>
                    </a:moveTo>
                    <a:lnTo>
                      <a:pt x="0" y="68212"/>
                    </a:lnTo>
                    <a:lnTo>
                      <a:pt x="49603" y="96787"/>
                    </a:lnTo>
                    <a:lnTo>
                      <a:pt x="49603" y="1959"/>
                    </a:lnTo>
                    <a:lnTo>
                      <a:pt x="46357" y="0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400;p25">
                <a:extLst>
                  <a:ext uri="{FF2B5EF4-FFF2-40B4-BE49-F238E27FC236}">
                    <a16:creationId xmlns:a16="http://schemas.microsoft.com/office/drawing/2014/main" id="{2B14ADB3-7E1E-5CD6-1824-030E989E6798}"/>
                  </a:ext>
                </a:extLst>
              </p:cNvPr>
              <p:cNvSpPr/>
              <p:nvPr/>
            </p:nvSpPr>
            <p:spPr>
              <a:xfrm>
                <a:off x="5568839" y="2909788"/>
                <a:ext cx="179376" cy="260485"/>
              </a:xfrm>
              <a:custGeom>
                <a:avLst/>
                <a:gdLst/>
                <a:ahLst/>
                <a:cxnLst/>
                <a:rect l="l" t="t" r="r" b="b"/>
                <a:pathLst>
                  <a:path w="11197" h="16260" extrusionOk="0">
                    <a:moveTo>
                      <a:pt x="4530" y="0"/>
                    </a:moveTo>
                    <a:cubicBezTo>
                      <a:pt x="3979" y="0"/>
                      <a:pt x="3356" y="171"/>
                      <a:pt x="2651" y="524"/>
                    </a:cubicBezTo>
                    <a:cubicBezTo>
                      <a:pt x="635" y="1542"/>
                      <a:pt x="1" y="3097"/>
                      <a:pt x="750" y="5191"/>
                    </a:cubicBezTo>
                    <a:lnTo>
                      <a:pt x="1441" y="7111"/>
                    </a:lnTo>
                    <a:lnTo>
                      <a:pt x="2766" y="6439"/>
                    </a:lnTo>
                    <a:lnTo>
                      <a:pt x="2036" y="4442"/>
                    </a:lnTo>
                    <a:cubicBezTo>
                      <a:pt x="1844" y="3961"/>
                      <a:pt x="1844" y="3443"/>
                      <a:pt x="2036" y="2963"/>
                    </a:cubicBezTo>
                    <a:cubicBezTo>
                      <a:pt x="2267" y="2464"/>
                      <a:pt x="2689" y="2060"/>
                      <a:pt x="3208" y="1830"/>
                    </a:cubicBezTo>
                    <a:cubicBezTo>
                      <a:pt x="3602" y="1639"/>
                      <a:pt x="3954" y="1541"/>
                      <a:pt x="4264" y="1541"/>
                    </a:cubicBezTo>
                    <a:cubicBezTo>
                      <a:pt x="4422" y="1541"/>
                      <a:pt x="4569" y="1567"/>
                      <a:pt x="4706" y="1619"/>
                    </a:cubicBezTo>
                    <a:cubicBezTo>
                      <a:pt x="5147" y="1811"/>
                      <a:pt x="5474" y="2195"/>
                      <a:pt x="5608" y="2656"/>
                    </a:cubicBezTo>
                    <a:lnTo>
                      <a:pt x="6376" y="4768"/>
                    </a:lnTo>
                    <a:cubicBezTo>
                      <a:pt x="6549" y="5267"/>
                      <a:pt x="6568" y="5805"/>
                      <a:pt x="6415" y="6304"/>
                    </a:cubicBezTo>
                    <a:cubicBezTo>
                      <a:pt x="6261" y="6842"/>
                      <a:pt x="5877" y="7284"/>
                      <a:pt x="5378" y="7514"/>
                    </a:cubicBezTo>
                    <a:lnTo>
                      <a:pt x="3650" y="8378"/>
                    </a:lnTo>
                    <a:lnTo>
                      <a:pt x="4072" y="9492"/>
                    </a:lnTo>
                    <a:lnTo>
                      <a:pt x="5992" y="8532"/>
                    </a:lnTo>
                    <a:cubicBezTo>
                      <a:pt x="6222" y="8402"/>
                      <a:pt x="6477" y="8335"/>
                      <a:pt x="6734" y="8335"/>
                    </a:cubicBezTo>
                    <a:cubicBezTo>
                      <a:pt x="6972" y="8335"/>
                      <a:pt x="7211" y="8393"/>
                      <a:pt x="7433" y="8513"/>
                    </a:cubicBezTo>
                    <a:cubicBezTo>
                      <a:pt x="7855" y="8743"/>
                      <a:pt x="8201" y="9127"/>
                      <a:pt x="8354" y="9607"/>
                    </a:cubicBezTo>
                    <a:lnTo>
                      <a:pt x="9123" y="11720"/>
                    </a:lnTo>
                    <a:cubicBezTo>
                      <a:pt x="9334" y="12200"/>
                      <a:pt x="9315" y="12738"/>
                      <a:pt x="9103" y="13218"/>
                    </a:cubicBezTo>
                    <a:cubicBezTo>
                      <a:pt x="8854" y="13717"/>
                      <a:pt x="8412" y="14139"/>
                      <a:pt x="7874" y="14370"/>
                    </a:cubicBezTo>
                    <a:cubicBezTo>
                      <a:pt x="7453" y="14581"/>
                      <a:pt x="7076" y="14683"/>
                      <a:pt x="6745" y="14683"/>
                    </a:cubicBezTo>
                    <a:cubicBezTo>
                      <a:pt x="6593" y="14683"/>
                      <a:pt x="6451" y="14662"/>
                      <a:pt x="6319" y="14620"/>
                    </a:cubicBezTo>
                    <a:cubicBezTo>
                      <a:pt x="5858" y="14447"/>
                      <a:pt x="5512" y="14063"/>
                      <a:pt x="5378" y="13602"/>
                    </a:cubicBezTo>
                    <a:lnTo>
                      <a:pt x="4667" y="11605"/>
                    </a:lnTo>
                    <a:lnTo>
                      <a:pt x="3342" y="12277"/>
                    </a:lnTo>
                    <a:lnTo>
                      <a:pt x="4034" y="14197"/>
                    </a:lnTo>
                    <a:cubicBezTo>
                      <a:pt x="4542" y="15568"/>
                      <a:pt x="5343" y="16260"/>
                      <a:pt x="6445" y="16260"/>
                    </a:cubicBezTo>
                    <a:cubicBezTo>
                      <a:pt x="7009" y="16260"/>
                      <a:pt x="7652" y="16078"/>
                      <a:pt x="8374" y="15714"/>
                    </a:cubicBezTo>
                    <a:cubicBezTo>
                      <a:pt x="10505" y="14639"/>
                      <a:pt x="11197" y="13045"/>
                      <a:pt x="10428" y="10952"/>
                    </a:cubicBezTo>
                    <a:lnTo>
                      <a:pt x="9699" y="8935"/>
                    </a:lnTo>
                    <a:cubicBezTo>
                      <a:pt x="9262" y="7759"/>
                      <a:pt x="8590" y="7171"/>
                      <a:pt x="7657" y="7171"/>
                    </a:cubicBezTo>
                    <a:cubicBezTo>
                      <a:pt x="7523" y="7171"/>
                      <a:pt x="7385" y="7183"/>
                      <a:pt x="7241" y="7207"/>
                    </a:cubicBezTo>
                    <a:cubicBezTo>
                      <a:pt x="8009" y="6400"/>
                      <a:pt x="8162" y="5363"/>
                      <a:pt x="7701" y="4096"/>
                    </a:cubicBezTo>
                    <a:lnTo>
                      <a:pt x="6972" y="2060"/>
                    </a:lnTo>
                    <a:cubicBezTo>
                      <a:pt x="6607" y="1062"/>
                      <a:pt x="6050" y="428"/>
                      <a:pt x="5339" y="140"/>
                    </a:cubicBezTo>
                    <a:cubicBezTo>
                      <a:pt x="5088" y="47"/>
                      <a:pt x="4819" y="0"/>
                      <a:pt x="4530" y="0"/>
                    </a:cubicBezTo>
                    <a:close/>
                  </a:path>
                </a:pathLst>
              </a:custGeom>
              <a:solidFill>
                <a:srgbClr val="71B49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11464251"/>
      </p:ext>
    </p:extLst>
  </p:cSld>
  <p:clrMapOvr>
    <a:masterClrMapping/>
  </p:clrMapOvr>
  <p:transition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63;p19">
            <a:extLst>
              <a:ext uri="{FF2B5EF4-FFF2-40B4-BE49-F238E27FC236}">
                <a16:creationId xmlns:a16="http://schemas.microsoft.com/office/drawing/2014/main" id="{AC7FDABD-BDBC-4399-AB21-6F8BE7F8DE10}"/>
              </a:ext>
            </a:extLst>
          </p:cNvPr>
          <p:cNvSpPr txBox="1">
            <a:spLocks/>
          </p:cNvSpPr>
          <p:nvPr/>
        </p:nvSpPr>
        <p:spPr>
          <a:xfrm>
            <a:off x="-2" y="300294"/>
            <a:ext cx="2012241" cy="25773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>
                <a:solidFill>
                  <a:schemeClr val="accent3"/>
                </a:solidFill>
                <a:latin typeface="Montserrat Medium" pitchFamily="2" charset="0"/>
                <a:ea typeface="Lato Light"/>
                <a:cs typeface="Lato Light"/>
              </a:rPr>
              <a:t>#5</a:t>
            </a:r>
            <a:r>
              <a:rPr lang="en-US">
                <a:solidFill>
                  <a:schemeClr val="bg1"/>
                </a:solidFill>
                <a:latin typeface="Montserrat Medium" panose="00000600000000000000" pitchFamily="2" charset="0"/>
              </a:rPr>
              <a:t> CarTrading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916952D-CDE0-4A9A-A9F7-366AE9F58242}"/>
              </a:ext>
            </a:extLst>
          </p:cNvPr>
          <p:cNvSpPr txBox="1"/>
          <p:nvPr/>
        </p:nvSpPr>
        <p:spPr>
          <a:xfrm>
            <a:off x="442908" y="1716209"/>
            <a:ext cx="898502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Clr>
                <a:schemeClr val="dk1"/>
              </a:buClr>
              <a:buSzPts val="1100"/>
              <a:buNone/>
              <a:defRPr sz="1000">
                <a:solidFill>
                  <a:schemeClr val="accent4"/>
                </a:solidFill>
                <a:latin typeface="Lato Light"/>
                <a:ea typeface="Lato Light"/>
                <a:cs typeface="Lato Light"/>
              </a:defRPr>
            </a:lvl1pPr>
          </a:lstStyle>
          <a:p>
            <a:pPr algn="l"/>
            <a:r>
              <a:rPr lang="en-US" sz="1050" b="1">
                <a:latin typeface="Montserrat" panose="00000500000000000000" pitchFamily="2" charset="0"/>
              </a:rPr>
              <a:t>Context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5942E210-3763-4D33-978C-B3B2033E7728}"/>
              </a:ext>
            </a:extLst>
          </p:cNvPr>
          <p:cNvSpPr txBox="1"/>
          <p:nvPr/>
        </p:nvSpPr>
        <p:spPr>
          <a:xfrm>
            <a:off x="1791582" y="1651409"/>
            <a:ext cx="6027618" cy="8888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100">
                <a:solidFill>
                  <a:srgbClr val="77BE9C"/>
                </a:solidFill>
                <a:latin typeface="Montserrat" panose="00000500000000000000" pitchFamily="2" charset="0"/>
              </a:rPr>
              <a:t>For buyer:</a:t>
            </a:r>
          </a:p>
          <a:p>
            <a:pPr>
              <a:lnSpc>
                <a:spcPct val="120000"/>
              </a:lnSpc>
            </a:pPr>
            <a:r>
              <a:rPr lang="en-US" sz="1100">
                <a:solidFill>
                  <a:schemeClr val="bg1"/>
                </a:solidFill>
                <a:latin typeface="Montserrat" panose="00000500000000000000" pitchFamily="2" charset="0"/>
              </a:rPr>
              <a:t>+ Not have useful review</a:t>
            </a:r>
          </a:p>
          <a:p>
            <a:pPr>
              <a:lnSpc>
                <a:spcPct val="120000"/>
              </a:lnSpc>
            </a:pPr>
            <a:r>
              <a:rPr lang="en-US" sz="1100">
                <a:solidFill>
                  <a:schemeClr val="bg1"/>
                </a:solidFill>
                <a:latin typeface="Montserrat" panose="00000500000000000000" pitchFamily="2" charset="0"/>
              </a:rPr>
              <a:t>+ doubt about the service, price of a car</a:t>
            </a:r>
          </a:p>
          <a:p>
            <a:pPr>
              <a:lnSpc>
                <a:spcPct val="120000"/>
              </a:lnSpc>
            </a:pPr>
            <a:r>
              <a:rPr lang="en-US" sz="1100">
                <a:solidFill>
                  <a:schemeClr val="bg1"/>
                </a:solidFill>
                <a:latin typeface="Montserrat" panose="00000500000000000000" pitchFamily="2" charset="0"/>
              </a:rPr>
              <a:t>+ Can’t offer for a best price during a short meeting when coming to a showroom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13B9F68-BB1B-4A04-9566-031EAF995831}"/>
              </a:ext>
            </a:extLst>
          </p:cNvPr>
          <p:cNvSpPr txBox="1"/>
          <p:nvPr/>
        </p:nvSpPr>
        <p:spPr>
          <a:xfrm>
            <a:off x="442908" y="1048117"/>
            <a:ext cx="1569332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Clr>
                <a:schemeClr val="dk1"/>
              </a:buClr>
              <a:buSzPts val="1100"/>
              <a:buNone/>
              <a:defRPr sz="1000" b="1">
                <a:solidFill>
                  <a:schemeClr val="accent1"/>
                </a:solidFill>
                <a:latin typeface="Montserrat" panose="00000500000000000000" pitchFamily="2" charset="0"/>
                <a:ea typeface="Lato Light"/>
                <a:cs typeface="Lato Light"/>
              </a:defRPr>
            </a:lvl1pPr>
          </a:lstStyle>
          <a:p>
            <a:pPr algn="l"/>
            <a:r>
              <a:rPr lang="vi-VN" sz="1050"/>
              <a:t>Target audience</a:t>
            </a:r>
            <a:endParaRPr lang="en-US" sz="105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F0A08C4C-FA6C-44F2-AD77-8D1760442F22}"/>
              </a:ext>
            </a:extLst>
          </p:cNvPr>
          <p:cNvSpPr txBox="1"/>
          <p:nvPr/>
        </p:nvSpPr>
        <p:spPr>
          <a:xfrm>
            <a:off x="442908" y="3404346"/>
            <a:ext cx="898502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buClr>
                <a:schemeClr val="dk1"/>
              </a:buClr>
              <a:buSzPts val="1100"/>
              <a:buNone/>
              <a:defRPr sz="1000" b="1">
                <a:solidFill>
                  <a:schemeClr val="accent3"/>
                </a:solidFill>
                <a:latin typeface="Montserrat" panose="00000500000000000000" pitchFamily="2" charset="0"/>
                <a:ea typeface="Lato Light"/>
                <a:cs typeface="Lato Light"/>
              </a:defRPr>
            </a:lvl1pPr>
          </a:lstStyle>
          <a:p>
            <a:pPr algn="l"/>
            <a:r>
              <a:rPr lang="vi-VN" sz="1050"/>
              <a:t>Solution</a:t>
            </a:r>
            <a:endParaRPr lang="en-US" sz="105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AE70A858-DE10-4695-8186-C0BD60946FFF}"/>
              </a:ext>
            </a:extLst>
          </p:cNvPr>
          <p:cNvSpPr txBox="1"/>
          <p:nvPr/>
        </p:nvSpPr>
        <p:spPr>
          <a:xfrm>
            <a:off x="1793940" y="3406071"/>
            <a:ext cx="6392460" cy="95237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30000"/>
              </a:lnSpc>
              <a:defRPr sz="1100">
                <a:solidFill>
                  <a:schemeClr val="bg1"/>
                </a:solidFill>
                <a:latin typeface="Montserrat" panose="00000500000000000000" pitchFamily="2" charset="0"/>
              </a:defRPr>
            </a:lvl1pPr>
          </a:lstStyle>
          <a:p>
            <a:r>
              <a:rPr lang="en-US"/>
              <a:t>Build a system that: </a:t>
            </a:r>
          </a:p>
          <a:p>
            <a:r>
              <a:rPr lang="en-US"/>
              <a:t>+ </a:t>
            </a:r>
            <a:r>
              <a:rPr lang="en-US">
                <a:solidFill>
                  <a:srgbClr val="D0F09F"/>
                </a:solidFill>
              </a:rPr>
              <a:t>Automate the process of buying </a:t>
            </a:r>
            <a:r>
              <a:rPr lang="en-US"/>
              <a:t>include messaging, purchasing or dealing</a:t>
            </a:r>
          </a:p>
          <a:p>
            <a:r>
              <a:rPr lang="en-US"/>
              <a:t>+ Include used car inspection, valuation, auction and logistics services</a:t>
            </a:r>
          </a:p>
          <a:p>
            <a:r>
              <a:rPr lang="en-US">
                <a:solidFill>
                  <a:srgbClr val="D0F09F"/>
                </a:solidFill>
              </a:rPr>
              <a:t>+ Profide financial and operational tools </a:t>
            </a:r>
            <a:r>
              <a:rPr lang="en-US"/>
              <a:t>that allow dealers to manage stores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FB0E1ED-B37F-4834-916D-4FA6DCB5EF92}"/>
              </a:ext>
            </a:extLst>
          </p:cNvPr>
          <p:cNvSpPr txBox="1"/>
          <p:nvPr/>
        </p:nvSpPr>
        <p:spPr>
          <a:xfrm>
            <a:off x="1793940" y="1013960"/>
            <a:ext cx="6601260" cy="51225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defRPr sz="1100">
                <a:solidFill>
                  <a:schemeClr val="bg1"/>
                </a:solidFill>
                <a:latin typeface="Montserrat Light" panose="00000400000000000000" pitchFamily="2" charset="0"/>
              </a:defRPr>
            </a:lvl1pPr>
          </a:lstStyle>
          <a:p>
            <a:pPr>
              <a:lnSpc>
                <a:spcPct val="130000"/>
              </a:lnSpc>
            </a:pPr>
            <a:r>
              <a:rPr lang="en-US">
                <a:solidFill>
                  <a:srgbClr val="D0F09F"/>
                </a:solidFill>
                <a:latin typeface="Montserrat" panose="00000500000000000000" pitchFamily="2" charset="0"/>
              </a:rPr>
              <a:t>Buyer</a:t>
            </a:r>
            <a:r>
              <a:rPr lang="en-US">
                <a:latin typeface="Montserrat" panose="00000500000000000000" pitchFamily="2" charset="0"/>
              </a:rPr>
              <a:t>: who is seeking for a car with high quality and reasonable price</a:t>
            </a:r>
          </a:p>
          <a:p>
            <a:pPr>
              <a:lnSpc>
                <a:spcPct val="130000"/>
              </a:lnSpc>
            </a:pPr>
            <a:r>
              <a:rPr lang="en-US">
                <a:solidFill>
                  <a:srgbClr val="D0F09F"/>
                </a:solidFill>
                <a:latin typeface="Montserrat" panose="00000500000000000000" pitchFamily="2" charset="0"/>
              </a:rPr>
              <a:t>Dealer</a:t>
            </a:r>
            <a:r>
              <a:rPr lang="en-US" b="1">
                <a:effectLst/>
              </a:rPr>
              <a:t>: </a:t>
            </a:r>
            <a:r>
              <a:rPr lang="en-US">
                <a:latin typeface="Montserrat" panose="00000500000000000000" pitchFamily="2" charset="0"/>
              </a:rPr>
              <a:t>Who want to sell cars, especially old cars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0AFEE95-8F21-ACB6-44D6-AEF2BA8FA392}"/>
              </a:ext>
            </a:extLst>
          </p:cNvPr>
          <p:cNvSpPr txBox="1"/>
          <p:nvPr/>
        </p:nvSpPr>
        <p:spPr>
          <a:xfrm>
            <a:off x="1791582" y="2495746"/>
            <a:ext cx="6027618" cy="6857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100">
                <a:solidFill>
                  <a:srgbClr val="77BE9C"/>
                </a:solidFill>
                <a:latin typeface="Montserrat" panose="00000500000000000000" pitchFamily="2" charset="0"/>
              </a:rPr>
              <a:t>For dealer:</a:t>
            </a:r>
          </a:p>
          <a:p>
            <a:pPr>
              <a:lnSpc>
                <a:spcPct val="120000"/>
              </a:lnSpc>
            </a:pPr>
            <a:r>
              <a:rPr lang="en-US" sz="1100">
                <a:solidFill>
                  <a:schemeClr val="bg1"/>
                </a:solidFill>
                <a:latin typeface="Montserrat" panose="00000500000000000000" pitchFamily="2" charset="0"/>
              </a:rPr>
              <a:t>+ People might not know who the dealer are</a:t>
            </a:r>
          </a:p>
          <a:p>
            <a:pPr>
              <a:lnSpc>
                <a:spcPct val="120000"/>
              </a:lnSpc>
            </a:pPr>
            <a:r>
              <a:rPr lang="en-US" sz="1100">
                <a:solidFill>
                  <a:schemeClr val="bg1"/>
                </a:solidFill>
                <a:latin typeface="Montserrat" panose="00000500000000000000" pitchFamily="2" charset="0"/>
              </a:rPr>
              <a:t>+ Some legwork will be done automatically by the site</a:t>
            </a:r>
          </a:p>
        </p:txBody>
      </p:sp>
      <p:pic>
        <p:nvPicPr>
          <p:cNvPr id="3" name="Google Shape;206;p22">
            <a:extLst>
              <a:ext uri="{FF2B5EF4-FFF2-40B4-BE49-F238E27FC236}">
                <a16:creationId xmlns:a16="http://schemas.microsoft.com/office/drawing/2014/main" id="{1B78DED7-8BF4-52A8-5187-E7595F63223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91545" y="4205147"/>
            <a:ext cx="1868906" cy="14726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0F3F775-B790-9261-72BD-54DE9BCB9940}"/>
              </a:ext>
            </a:extLst>
          </p:cNvPr>
          <p:cNvSpPr/>
          <p:nvPr/>
        </p:nvSpPr>
        <p:spPr>
          <a:xfrm>
            <a:off x="-63342" y="202053"/>
            <a:ext cx="2108041" cy="446217"/>
          </a:xfrm>
          <a:prstGeom prst="rect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836350"/>
      </p:ext>
    </p:extLst>
  </p:cSld>
  <p:clrMapOvr>
    <a:masterClrMapping/>
  </p:clrMapOvr>
  <p:transition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31"/>
          <p:cNvSpPr txBox="1">
            <a:spLocks noGrp="1"/>
          </p:cNvSpPr>
          <p:nvPr>
            <p:ph type="subTitle" idx="1"/>
          </p:nvPr>
        </p:nvSpPr>
        <p:spPr>
          <a:xfrm>
            <a:off x="3031200" y="2175371"/>
            <a:ext cx="3081600" cy="9877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latin typeface="Montserrat Light" panose="00000400000000000000" pitchFamily="2" charset="0"/>
              </a:rPr>
              <a:t>If you have any questions?</a:t>
            </a:r>
            <a:endParaRPr sz="900">
              <a:latin typeface="Montserrat Light" panose="00000400000000000000" pitchFamily="2" charset="0"/>
            </a:endParaRPr>
          </a:p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900">
              <a:latin typeface="Montserrat Light" panose="00000400000000000000" pitchFamily="2" charset="0"/>
            </a:endParaRPr>
          </a:p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900">
                <a:latin typeface="Montserrat Light" panose="00000400000000000000" pitchFamily="2" charset="0"/>
              </a:rPr>
              <a:t>Don’t hesitate to ask us</a:t>
            </a:r>
          </a:p>
          <a:p>
            <a:pPr marL="0" lvl="0" indent="0" algn="ct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900">
                <a:latin typeface="Montserrat Light" panose="00000400000000000000" pitchFamily="2" charset="0"/>
              </a:rPr>
              <a:t>or contact us</a:t>
            </a:r>
            <a:endParaRPr lang="es" sz="900">
              <a:latin typeface="Montserrat Light" panose="00000400000000000000" pitchFamily="2" charset="0"/>
            </a:endParaRPr>
          </a:p>
          <a:p>
            <a:pPr algn="ctr">
              <a:lnSpc>
                <a:spcPct val="110000"/>
              </a:lnSpc>
            </a:pPr>
            <a:r>
              <a:rPr lang="en-US" sz="900">
                <a:solidFill>
                  <a:srgbClr val="D0F09F"/>
                </a:solidFill>
                <a:latin typeface="Montserrat Light" panose="00000400000000000000" pitchFamily="2" charset="0"/>
              </a:rPr>
              <a:t>dolphin.team111@gmail.com</a:t>
            </a:r>
            <a:endParaRPr lang="en-US" sz="900" b="0">
              <a:solidFill>
                <a:srgbClr val="D0F09F"/>
              </a:solidFill>
              <a:effectLst/>
              <a:latin typeface="Montserrat Light" panose="00000400000000000000" pitchFamily="2" charset="0"/>
            </a:endParaRPr>
          </a:p>
        </p:txBody>
      </p:sp>
      <p:sp>
        <p:nvSpPr>
          <p:cNvPr id="647" name="Google Shape;647;p31"/>
          <p:cNvSpPr txBox="1">
            <a:spLocks noGrp="1"/>
          </p:cNvSpPr>
          <p:nvPr>
            <p:ph type="ctrTitle"/>
          </p:nvPr>
        </p:nvSpPr>
        <p:spPr>
          <a:xfrm>
            <a:off x="2638350" y="1566848"/>
            <a:ext cx="3867300" cy="65506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5">
                    <a:lumMod val="20000"/>
                    <a:lumOff val="80000"/>
                  </a:schemeClr>
                </a:solidFill>
                <a:latin typeface="Montserrat SemiBold" panose="00000700000000000000" pitchFamily="2" charset="0"/>
              </a:rPr>
              <a:t>THANK YOU!</a:t>
            </a:r>
            <a:endParaRPr>
              <a:solidFill>
                <a:schemeClr val="accent5">
                  <a:lumMod val="20000"/>
                  <a:lumOff val="80000"/>
                </a:schemeClr>
              </a:solidFill>
              <a:latin typeface="Montserrat SemiBold" panose="00000700000000000000" pitchFamily="2" charset="0"/>
            </a:endParaRPr>
          </a:p>
        </p:txBody>
      </p:sp>
      <p:pic>
        <p:nvPicPr>
          <p:cNvPr id="678" name="Google Shape;67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904575" y="1583993"/>
            <a:ext cx="3818651" cy="398153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1" name="Group 40">
            <a:extLst>
              <a:ext uri="{FF2B5EF4-FFF2-40B4-BE49-F238E27FC236}">
                <a16:creationId xmlns:a16="http://schemas.microsoft.com/office/drawing/2014/main" id="{B2BD0A7E-2D7C-45C0-B568-E558E0BF7A68}"/>
              </a:ext>
            </a:extLst>
          </p:cNvPr>
          <p:cNvGrpSpPr/>
          <p:nvPr/>
        </p:nvGrpSpPr>
        <p:grpSpPr>
          <a:xfrm>
            <a:off x="3766314" y="4653035"/>
            <a:ext cx="1611371" cy="276999"/>
            <a:chOff x="598028" y="203656"/>
            <a:chExt cx="2129932" cy="321301"/>
          </a:xfrm>
        </p:grpSpPr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FC85FBB6-D151-42C6-B215-308CF0650B97}"/>
                </a:ext>
              </a:extLst>
            </p:cNvPr>
            <p:cNvSpPr txBox="1"/>
            <p:nvPr/>
          </p:nvSpPr>
          <p:spPr>
            <a:xfrm>
              <a:off x="783890" y="203656"/>
              <a:ext cx="1944070" cy="32130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b="1">
                  <a:solidFill>
                    <a:schemeClr val="bg1"/>
                  </a:solidFill>
                  <a:latin typeface="Montserrat" panose="00000500000000000000" pitchFamily="2" charset="0"/>
                </a:rPr>
                <a:t>Dolphin</a:t>
              </a:r>
              <a:r>
                <a:rPr lang="en-US" sz="1200" b="1">
                  <a:solidFill>
                    <a:srgbClr val="7DE3C8"/>
                  </a:solidFill>
                  <a:latin typeface="Montserrat" panose="00000500000000000000" pitchFamily="2" charset="0"/>
                </a:rPr>
                <a:t>Group</a:t>
              </a:r>
              <a:endParaRPr lang="en-US" b="1">
                <a:solidFill>
                  <a:srgbClr val="7DE3C8"/>
                </a:solidFill>
                <a:latin typeface="Montserrat" panose="00000500000000000000" pitchFamily="2" charset="0"/>
              </a:endParaRPr>
            </a:p>
          </p:txBody>
        </p:sp>
        <p:pic>
          <p:nvPicPr>
            <p:cNvPr id="43" name="Graphic 42">
              <a:extLst>
                <a:ext uri="{FF2B5EF4-FFF2-40B4-BE49-F238E27FC236}">
                  <a16:creationId xmlns:a16="http://schemas.microsoft.com/office/drawing/2014/main" id="{4BFBE28D-8AFA-4812-8D1B-881FB51699A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598028" y="280361"/>
              <a:ext cx="228940" cy="167889"/>
            </a:xfrm>
            <a:prstGeom prst="rect">
              <a:avLst/>
            </a:prstGeom>
          </p:spPr>
        </p:pic>
      </p:grpSp>
    </p:spTree>
  </p:cSld>
  <p:clrMapOvr>
    <a:masterClrMapping/>
  </p:clrMapOvr>
  <p:transition>
    <p:push dir="u"/>
  </p:transition>
</p:sld>
</file>

<file path=ppt/theme/theme1.xml><?xml version="1.0" encoding="utf-8"?>
<a:theme xmlns:a="http://schemas.openxmlformats.org/drawingml/2006/main" name="Meeting Template">
  <a:themeElements>
    <a:clrScheme name="Simple Light">
      <a:dk1>
        <a:srgbClr val="000000"/>
      </a:dk1>
      <a:lt1>
        <a:srgbClr val="FFFFFF"/>
      </a:lt1>
      <a:dk2>
        <a:srgbClr val="22262D"/>
      </a:dk2>
      <a:lt2>
        <a:srgbClr val="3B424C"/>
      </a:lt2>
      <a:accent1>
        <a:srgbClr val="589EA5"/>
      </a:accent1>
      <a:accent2>
        <a:srgbClr val="77BE9C"/>
      </a:accent2>
      <a:accent3>
        <a:srgbClr val="A8DBA7"/>
      </a:accent3>
      <a:accent4>
        <a:srgbClr val="D0F09F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1362</TotalTime>
  <Words>636</Words>
  <Application>Microsoft Office PowerPoint</Application>
  <PresentationFormat>On-screen Show (16:9)</PresentationFormat>
  <Paragraphs>121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8" baseType="lpstr">
      <vt:lpstr>Squada One</vt:lpstr>
      <vt:lpstr>Unica One</vt:lpstr>
      <vt:lpstr>Arial</vt:lpstr>
      <vt:lpstr>Lato Light</vt:lpstr>
      <vt:lpstr>Montserrat</vt:lpstr>
      <vt:lpstr>Montserrat Light</vt:lpstr>
      <vt:lpstr>Montserrat Medium</vt:lpstr>
      <vt:lpstr>Montserrat SemiBold</vt:lpstr>
      <vt:lpstr>Montserrat Thin</vt:lpstr>
      <vt:lpstr>Meeting Template</vt:lpstr>
      <vt:lpstr>Startup Ideas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city meeting</dc:title>
  <dc:creator>Admin</dc:creator>
  <cp:lastModifiedBy>Nguyen Dang</cp:lastModifiedBy>
  <cp:revision>244</cp:revision>
  <dcterms:modified xsi:type="dcterms:W3CDTF">2023-02-02T03:39:30Z</dcterms:modified>
</cp:coreProperties>
</file>